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5" r:id="rId10"/>
    <p:sldId id="263" r:id="rId11"/>
    <p:sldId id="266" r:id="rId12"/>
    <p:sldId id="270" r:id="rId13"/>
    <p:sldId id="271" r:id="rId14"/>
    <p:sldId id="272" r:id="rId15"/>
    <p:sldId id="273" r:id="rId16"/>
    <p:sldId id="274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4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OUMYADEEP CHATTERJEE" userId="950ac7a2-00c2-49e8-9745-616c2b9fdb7d" providerId="ADAL" clId="{49B433AC-5448-A342-A691-AA60E7FC0981}"/>
    <pc:docChg chg="custSel delSld modSld">
      <pc:chgData name="SOUMYADEEP CHATTERJEE" userId="950ac7a2-00c2-49e8-9745-616c2b9fdb7d" providerId="ADAL" clId="{49B433AC-5448-A342-A691-AA60E7FC0981}" dt="2019-10-01T12:54:36.056" v="73" actId="20577"/>
      <pc:docMkLst>
        <pc:docMk/>
      </pc:docMkLst>
      <pc:sldChg chg="modSp">
        <pc:chgData name="SOUMYADEEP CHATTERJEE" userId="950ac7a2-00c2-49e8-9745-616c2b9fdb7d" providerId="ADAL" clId="{49B433AC-5448-A342-A691-AA60E7FC0981}" dt="2019-10-01T12:54:04.202" v="72" actId="20577"/>
        <pc:sldMkLst>
          <pc:docMk/>
          <pc:sldMk cId="4227986658" sldId="256"/>
        </pc:sldMkLst>
        <pc:spChg chg="mod">
          <ac:chgData name="SOUMYADEEP CHATTERJEE" userId="950ac7a2-00c2-49e8-9745-616c2b9fdb7d" providerId="ADAL" clId="{49B433AC-5448-A342-A691-AA60E7FC0981}" dt="2019-10-01T12:54:04.202" v="72" actId="20577"/>
          <ac:spMkLst>
            <pc:docMk/>
            <pc:sldMk cId="4227986658" sldId="256"/>
            <ac:spMk id="3" creationId="{EA877647-6014-4B47-A012-4E3C7134077D}"/>
          </ac:spMkLst>
        </pc:spChg>
      </pc:sldChg>
      <pc:sldChg chg="modSp">
        <pc:chgData name="SOUMYADEEP CHATTERJEE" userId="950ac7a2-00c2-49e8-9745-616c2b9fdb7d" providerId="ADAL" clId="{49B433AC-5448-A342-A691-AA60E7FC0981}" dt="2019-10-01T12:54:36.056" v="73" actId="20577"/>
        <pc:sldMkLst>
          <pc:docMk/>
          <pc:sldMk cId="4076135880" sldId="260"/>
        </pc:sldMkLst>
        <pc:spChg chg="mod">
          <ac:chgData name="SOUMYADEEP CHATTERJEE" userId="950ac7a2-00c2-49e8-9745-616c2b9fdb7d" providerId="ADAL" clId="{49B433AC-5448-A342-A691-AA60E7FC0981}" dt="2019-10-01T12:54:36.056" v="73" actId="20577"/>
          <ac:spMkLst>
            <pc:docMk/>
            <pc:sldMk cId="4076135880" sldId="260"/>
            <ac:spMk id="14" creationId="{35F909B9-7CBF-45BA-AD60-894237655179}"/>
          </ac:spMkLst>
        </pc:spChg>
      </pc:sldChg>
      <pc:sldChg chg="del">
        <pc:chgData name="SOUMYADEEP CHATTERJEE" userId="950ac7a2-00c2-49e8-9745-616c2b9fdb7d" providerId="ADAL" clId="{49B433AC-5448-A342-A691-AA60E7FC0981}" dt="2019-10-01T12:52:46.589" v="0" actId="2696"/>
        <pc:sldMkLst>
          <pc:docMk/>
          <pc:sldMk cId="1751421726" sldId="267"/>
        </pc:sldMkLst>
      </pc:sldChg>
      <pc:sldChg chg="del">
        <pc:chgData name="SOUMYADEEP CHATTERJEE" userId="950ac7a2-00c2-49e8-9745-616c2b9fdb7d" providerId="ADAL" clId="{49B433AC-5448-A342-A691-AA60E7FC0981}" dt="2019-10-01T12:53:00.611" v="1" actId="2696"/>
        <pc:sldMkLst>
          <pc:docMk/>
          <pc:sldMk cId="2813478846" sldId="268"/>
        </pc:sldMkLst>
      </pc:sldChg>
      <pc:sldChg chg="del">
        <pc:chgData name="SOUMYADEEP CHATTERJEE" userId="950ac7a2-00c2-49e8-9745-616c2b9fdb7d" providerId="ADAL" clId="{49B433AC-5448-A342-A691-AA60E7FC0981}" dt="2019-10-01T12:53:05.173" v="2" actId="2696"/>
        <pc:sldMkLst>
          <pc:docMk/>
          <pc:sldMk cId="3857082099" sldId="269"/>
        </pc:sldMkLst>
      </pc:sldChg>
    </pc:docChg>
  </pc:docChgLst>
  <pc:docChgLst>
    <pc:chgData name="SOUMYADEEP CHATTERJEE" userId="950ac7a2-00c2-49e8-9745-616c2b9fdb7d" providerId="ADAL" clId="{CAC2D6AA-B5EA-447F-82DC-8F5207C81AA8}"/>
    <pc:docChg chg="undo custSel mod addSld modSld sldOrd">
      <pc:chgData name="SOUMYADEEP CHATTERJEE" userId="950ac7a2-00c2-49e8-9745-616c2b9fdb7d" providerId="ADAL" clId="{CAC2D6AA-B5EA-447F-82DC-8F5207C81AA8}" dt="2019-09-29T07:14:36.790" v="3397" actId="20577"/>
      <pc:docMkLst>
        <pc:docMk/>
      </pc:docMkLst>
      <pc:sldChg chg="addSp delSp modSp mod setBg">
        <pc:chgData name="SOUMYADEEP CHATTERJEE" userId="950ac7a2-00c2-49e8-9745-616c2b9fdb7d" providerId="ADAL" clId="{CAC2D6AA-B5EA-447F-82DC-8F5207C81AA8}" dt="2019-09-29T06:10:52.283" v="3179"/>
        <pc:sldMkLst>
          <pc:docMk/>
          <pc:sldMk cId="4227986658" sldId="256"/>
        </pc:sldMkLst>
        <pc:spChg chg="mod">
          <ac:chgData name="SOUMYADEEP CHATTERJEE" userId="950ac7a2-00c2-49e8-9745-616c2b9fdb7d" providerId="ADAL" clId="{CAC2D6AA-B5EA-447F-82DC-8F5207C81AA8}" dt="2019-09-28T18:13:54.333" v="20" actId="26606"/>
          <ac:spMkLst>
            <pc:docMk/>
            <pc:sldMk cId="4227986658" sldId="256"/>
            <ac:spMk id="2" creationId="{B626DF56-5E58-44ED-9B67-EB9910840D7D}"/>
          </ac:spMkLst>
        </pc:spChg>
        <pc:spChg chg="mod">
          <ac:chgData name="SOUMYADEEP CHATTERJEE" userId="950ac7a2-00c2-49e8-9745-616c2b9fdb7d" providerId="ADAL" clId="{CAC2D6AA-B5EA-447F-82DC-8F5207C81AA8}" dt="2019-09-29T01:56:38.195" v="879" actId="255"/>
          <ac:spMkLst>
            <pc:docMk/>
            <pc:sldMk cId="4227986658" sldId="256"/>
            <ac:spMk id="3" creationId="{EA877647-6014-4B47-A012-4E3C7134077D}"/>
          </ac:spMkLst>
        </pc:spChg>
        <pc:spChg chg="add del">
          <ac:chgData name="SOUMYADEEP CHATTERJEE" userId="950ac7a2-00c2-49e8-9745-616c2b9fdb7d" providerId="ADAL" clId="{CAC2D6AA-B5EA-447F-82DC-8F5207C81AA8}" dt="2019-09-29T01:56:12.142" v="876" actId="26606"/>
          <ac:spMkLst>
            <pc:docMk/>
            <pc:sldMk cId="4227986658" sldId="256"/>
            <ac:spMk id="10" creationId="{C0B27210-D0CA-4654-B3E3-9ABB4F178EA1}"/>
          </ac:spMkLst>
        </pc:spChg>
        <pc:spChg chg="add del">
          <ac:chgData name="SOUMYADEEP CHATTERJEE" userId="950ac7a2-00c2-49e8-9745-616c2b9fdb7d" providerId="ADAL" clId="{CAC2D6AA-B5EA-447F-82DC-8F5207C81AA8}" dt="2019-09-29T01:56:12.142" v="876" actId="26606"/>
          <ac:spMkLst>
            <pc:docMk/>
            <pc:sldMk cId="4227986658" sldId="256"/>
            <ac:spMk id="12" creationId="{1DB7C82F-AB7E-4F0C-B829-FA1B9C415180}"/>
          </ac:spMkLst>
        </pc:spChg>
        <pc:spChg chg="add del">
          <ac:chgData name="SOUMYADEEP CHATTERJEE" userId="950ac7a2-00c2-49e8-9745-616c2b9fdb7d" providerId="ADAL" clId="{CAC2D6AA-B5EA-447F-82DC-8F5207C81AA8}" dt="2019-09-29T01:56:12.142" v="876" actId="26606"/>
          <ac:spMkLst>
            <pc:docMk/>
            <pc:sldMk cId="4227986658" sldId="256"/>
            <ac:spMk id="14" creationId="{70B66945-4967-4040-926D-DCA44313CDAB}"/>
          </ac:spMkLst>
        </pc:spChg>
        <pc:spChg chg="add">
          <ac:chgData name="SOUMYADEEP CHATTERJEE" userId="950ac7a2-00c2-49e8-9745-616c2b9fdb7d" providerId="ADAL" clId="{CAC2D6AA-B5EA-447F-82DC-8F5207C81AA8}" dt="2019-09-29T01:56:12.142" v="876" actId="26606"/>
          <ac:spMkLst>
            <pc:docMk/>
            <pc:sldMk cId="4227986658" sldId="256"/>
            <ac:spMk id="19" creationId="{C0B27210-D0CA-4654-B3E3-9ABB4F178EA1}"/>
          </ac:spMkLst>
        </pc:spChg>
        <pc:spChg chg="add">
          <ac:chgData name="SOUMYADEEP CHATTERJEE" userId="950ac7a2-00c2-49e8-9745-616c2b9fdb7d" providerId="ADAL" clId="{CAC2D6AA-B5EA-447F-82DC-8F5207C81AA8}" dt="2019-09-29T01:56:12.142" v="876" actId="26606"/>
          <ac:spMkLst>
            <pc:docMk/>
            <pc:sldMk cId="4227986658" sldId="256"/>
            <ac:spMk id="21" creationId="{1DB7C82F-AB7E-4F0C-B829-FA1B9C415180}"/>
          </ac:spMkLst>
        </pc:spChg>
        <pc:spChg chg="add">
          <ac:chgData name="SOUMYADEEP CHATTERJEE" userId="950ac7a2-00c2-49e8-9745-616c2b9fdb7d" providerId="ADAL" clId="{CAC2D6AA-B5EA-447F-82DC-8F5207C81AA8}" dt="2019-09-29T01:56:12.142" v="876" actId="26606"/>
          <ac:spMkLst>
            <pc:docMk/>
            <pc:sldMk cId="4227986658" sldId="256"/>
            <ac:spMk id="23" creationId="{70B66945-4967-4040-926D-DCA44313CDAB}"/>
          </ac:spMkLst>
        </pc:spChg>
        <pc:picChg chg="add del mod">
          <ac:chgData name="SOUMYADEEP CHATTERJEE" userId="950ac7a2-00c2-49e8-9745-616c2b9fdb7d" providerId="ADAL" clId="{CAC2D6AA-B5EA-447F-82DC-8F5207C81AA8}" dt="2019-09-29T01:56:01.187" v="873"/>
          <ac:picMkLst>
            <pc:docMk/>
            <pc:sldMk cId="4227986658" sldId="256"/>
            <ac:picMk id="5" creationId="{D914E842-C7CA-417D-843F-2790872BD7E7}"/>
          </ac:picMkLst>
        </pc:picChg>
        <pc:picChg chg="add del mod">
          <ac:chgData name="SOUMYADEEP CHATTERJEE" userId="950ac7a2-00c2-49e8-9745-616c2b9fdb7d" providerId="ADAL" clId="{CAC2D6AA-B5EA-447F-82DC-8F5207C81AA8}" dt="2019-09-29T02:01:04.885" v="908"/>
          <ac:picMkLst>
            <pc:docMk/>
            <pc:sldMk cId="4227986658" sldId="256"/>
            <ac:picMk id="7" creationId="{9AC7787D-CBDB-4178-BF96-CC6744783B42}"/>
          </ac:picMkLst>
        </pc:picChg>
        <pc:picChg chg="add del mod">
          <ac:chgData name="SOUMYADEEP CHATTERJEE" userId="950ac7a2-00c2-49e8-9745-616c2b9fdb7d" providerId="ADAL" clId="{CAC2D6AA-B5EA-447F-82DC-8F5207C81AA8}" dt="2019-09-29T06:10:52.283" v="3179"/>
          <ac:picMkLst>
            <pc:docMk/>
            <pc:sldMk cId="4227986658" sldId="256"/>
            <ac:picMk id="9" creationId="{F7F7A0EF-57A7-4DBB-9A90-7E0877F5F540}"/>
          </ac:picMkLst>
        </pc:picChg>
      </pc:sldChg>
      <pc:sldChg chg="addSp delSp modSp add">
        <pc:chgData name="SOUMYADEEP CHATTERJEE" userId="950ac7a2-00c2-49e8-9745-616c2b9fdb7d" providerId="ADAL" clId="{CAC2D6AA-B5EA-447F-82DC-8F5207C81AA8}" dt="2019-09-29T07:14:36.790" v="3397" actId="20577"/>
        <pc:sldMkLst>
          <pc:docMk/>
          <pc:sldMk cId="406984558" sldId="257"/>
        </pc:sldMkLst>
        <pc:spChg chg="del">
          <ac:chgData name="SOUMYADEEP CHATTERJEE" userId="950ac7a2-00c2-49e8-9745-616c2b9fdb7d" providerId="ADAL" clId="{CAC2D6AA-B5EA-447F-82DC-8F5207C81AA8}" dt="2019-09-28T18:00:12.706" v="3"/>
          <ac:spMkLst>
            <pc:docMk/>
            <pc:sldMk cId="406984558" sldId="257"/>
            <ac:spMk id="2" creationId="{B03BF15E-87F6-4896-AC90-D113E61520CB}"/>
          </ac:spMkLst>
        </pc:spChg>
        <pc:spChg chg="del mod">
          <ac:chgData name="SOUMYADEEP CHATTERJEE" userId="950ac7a2-00c2-49e8-9745-616c2b9fdb7d" providerId="ADAL" clId="{CAC2D6AA-B5EA-447F-82DC-8F5207C81AA8}" dt="2019-09-28T18:11:26.295" v="7"/>
          <ac:spMkLst>
            <pc:docMk/>
            <pc:sldMk cId="406984558" sldId="257"/>
            <ac:spMk id="3" creationId="{895AEEE7-EFEF-4AB5-8726-BD1352D36C68}"/>
          </ac:spMkLst>
        </pc:spChg>
        <pc:spChg chg="add mod">
          <ac:chgData name="SOUMYADEEP CHATTERJEE" userId="950ac7a2-00c2-49e8-9745-616c2b9fdb7d" providerId="ADAL" clId="{CAC2D6AA-B5EA-447F-82DC-8F5207C81AA8}" dt="2019-09-28T18:22:14.696" v="27" actId="14100"/>
          <ac:spMkLst>
            <pc:docMk/>
            <pc:sldMk cId="406984558" sldId="257"/>
            <ac:spMk id="6" creationId="{3DC22ABE-577F-4C9A-AA43-4FA1F0738EEF}"/>
          </ac:spMkLst>
        </pc:spChg>
        <pc:spChg chg="add mod">
          <ac:chgData name="SOUMYADEEP CHATTERJEE" userId="950ac7a2-00c2-49e8-9745-616c2b9fdb7d" providerId="ADAL" clId="{CAC2D6AA-B5EA-447F-82DC-8F5207C81AA8}" dt="2019-09-28T18:22:40.176" v="33" actId="1076"/>
          <ac:spMkLst>
            <pc:docMk/>
            <pc:sldMk cId="406984558" sldId="257"/>
            <ac:spMk id="7" creationId="{3D830B22-56CB-4B0C-A062-39AD81BC9832}"/>
          </ac:spMkLst>
        </pc:spChg>
        <pc:spChg chg="add mod">
          <ac:chgData name="SOUMYADEEP CHATTERJEE" userId="950ac7a2-00c2-49e8-9745-616c2b9fdb7d" providerId="ADAL" clId="{CAC2D6AA-B5EA-447F-82DC-8F5207C81AA8}" dt="2019-09-28T18:22:55.767" v="34" actId="11529"/>
          <ac:spMkLst>
            <pc:docMk/>
            <pc:sldMk cId="406984558" sldId="257"/>
            <ac:spMk id="8" creationId="{15841D27-BE24-4E22-9D09-15D8CB669C54}"/>
          </ac:spMkLst>
        </pc:spChg>
        <pc:spChg chg="add mod">
          <ac:chgData name="SOUMYADEEP CHATTERJEE" userId="950ac7a2-00c2-49e8-9745-616c2b9fdb7d" providerId="ADAL" clId="{CAC2D6AA-B5EA-447F-82DC-8F5207C81AA8}" dt="2019-09-28T18:24:38.303" v="40" actId="1076"/>
          <ac:spMkLst>
            <pc:docMk/>
            <pc:sldMk cId="406984558" sldId="257"/>
            <ac:spMk id="12" creationId="{E838AD2F-201F-4FB4-A88D-B7D5BD752C2C}"/>
          </ac:spMkLst>
        </pc:spChg>
        <pc:spChg chg="add mod">
          <ac:chgData name="SOUMYADEEP CHATTERJEE" userId="950ac7a2-00c2-49e8-9745-616c2b9fdb7d" providerId="ADAL" clId="{CAC2D6AA-B5EA-447F-82DC-8F5207C81AA8}" dt="2019-09-29T06:10:39.568" v="3178" actId="14100"/>
          <ac:spMkLst>
            <pc:docMk/>
            <pc:sldMk cId="406984558" sldId="257"/>
            <ac:spMk id="13" creationId="{A2E5A091-BE17-4EEF-8B87-75F814E01399}"/>
          </ac:spMkLst>
        </pc:spChg>
        <pc:spChg chg="add mod">
          <ac:chgData name="SOUMYADEEP CHATTERJEE" userId="950ac7a2-00c2-49e8-9745-616c2b9fdb7d" providerId="ADAL" clId="{CAC2D6AA-B5EA-447F-82DC-8F5207C81AA8}" dt="2019-09-29T00:23:54.302" v="484" actId="20577"/>
          <ac:spMkLst>
            <pc:docMk/>
            <pc:sldMk cId="406984558" sldId="257"/>
            <ac:spMk id="14" creationId="{90B45FE7-58B9-4773-B4D2-7EFCC46BE970}"/>
          </ac:spMkLst>
        </pc:spChg>
        <pc:spChg chg="add mod">
          <ac:chgData name="SOUMYADEEP CHATTERJEE" userId="950ac7a2-00c2-49e8-9745-616c2b9fdb7d" providerId="ADAL" clId="{CAC2D6AA-B5EA-447F-82DC-8F5207C81AA8}" dt="2019-09-29T07:14:36.790" v="3397" actId="20577"/>
          <ac:spMkLst>
            <pc:docMk/>
            <pc:sldMk cId="406984558" sldId="257"/>
            <ac:spMk id="15" creationId="{5243E888-F77E-4241-965A-A9EB1E641544}"/>
          </ac:spMkLst>
        </pc:spChg>
        <pc:picChg chg="add del mod">
          <ac:chgData name="SOUMYADEEP CHATTERJEE" userId="950ac7a2-00c2-49e8-9745-616c2b9fdb7d" providerId="ADAL" clId="{CAC2D6AA-B5EA-447F-82DC-8F5207C81AA8}" dt="2019-09-28T18:12:25.236" v="13"/>
          <ac:picMkLst>
            <pc:docMk/>
            <pc:sldMk cId="406984558" sldId="257"/>
            <ac:picMk id="5" creationId="{7B8F47A6-E859-4C6C-8169-7D7C3BDF7A09}"/>
          </ac:picMkLst>
        </pc:picChg>
        <pc:picChg chg="add del mod">
          <ac:chgData name="SOUMYADEEP CHATTERJEE" userId="950ac7a2-00c2-49e8-9745-616c2b9fdb7d" providerId="ADAL" clId="{CAC2D6AA-B5EA-447F-82DC-8F5207C81AA8}" dt="2019-09-29T01:56:43.814" v="880"/>
          <ac:picMkLst>
            <pc:docMk/>
            <pc:sldMk cId="406984558" sldId="257"/>
            <ac:picMk id="20" creationId="{3D9B65ED-82FA-4609-8E40-649D14393311}"/>
          </ac:picMkLst>
        </pc:picChg>
        <pc:picChg chg="add del mod">
          <ac:chgData name="SOUMYADEEP CHATTERJEE" userId="950ac7a2-00c2-49e8-9745-616c2b9fdb7d" providerId="ADAL" clId="{CAC2D6AA-B5EA-447F-82DC-8F5207C81AA8}" dt="2019-09-29T06:10:28.938" v="3177"/>
          <ac:picMkLst>
            <pc:docMk/>
            <pc:sldMk cId="406984558" sldId="257"/>
            <ac:picMk id="22" creationId="{383B190B-61A9-4A2E-A0EF-74EF3F422EE3}"/>
          </ac:picMkLst>
        </pc:picChg>
        <pc:picChg chg="add del mod">
          <ac:chgData name="SOUMYADEEP CHATTERJEE" userId="950ac7a2-00c2-49e8-9745-616c2b9fdb7d" providerId="ADAL" clId="{CAC2D6AA-B5EA-447F-82DC-8F5207C81AA8}" dt="2019-09-29T02:00:50.216" v="905"/>
          <ac:picMkLst>
            <pc:docMk/>
            <pc:sldMk cId="406984558" sldId="257"/>
            <ac:picMk id="24" creationId="{9C640F29-D416-4D77-8C4F-B4956A1F4F7B}"/>
          </ac:picMkLst>
        </pc:picChg>
        <pc:picChg chg="add del mod">
          <ac:chgData name="SOUMYADEEP CHATTERJEE" userId="950ac7a2-00c2-49e8-9745-616c2b9fdb7d" providerId="ADAL" clId="{CAC2D6AA-B5EA-447F-82DC-8F5207C81AA8}" dt="2019-09-29T06:10:26.642" v="3176"/>
          <ac:picMkLst>
            <pc:docMk/>
            <pc:sldMk cId="406984558" sldId="257"/>
            <ac:picMk id="26" creationId="{C3F62297-153A-4899-AA6B-073A6CE1EC20}"/>
          </ac:picMkLst>
        </pc:picChg>
        <pc:cxnChg chg="add mod">
          <ac:chgData name="SOUMYADEEP CHATTERJEE" userId="950ac7a2-00c2-49e8-9745-616c2b9fdb7d" providerId="ADAL" clId="{CAC2D6AA-B5EA-447F-82DC-8F5207C81AA8}" dt="2019-09-28T18:36:30.384" v="156" actId="14100"/>
          <ac:cxnSpMkLst>
            <pc:docMk/>
            <pc:sldMk cId="406984558" sldId="257"/>
            <ac:cxnSpMk id="10" creationId="{4D38DF33-B83E-42E1-932C-08C540A744DC}"/>
          </ac:cxnSpMkLst>
        </pc:cxnChg>
      </pc:sldChg>
      <pc:sldChg chg="delSp modSp add">
        <pc:chgData name="SOUMYADEEP CHATTERJEE" userId="950ac7a2-00c2-49e8-9745-616c2b9fdb7d" providerId="ADAL" clId="{CAC2D6AA-B5EA-447F-82DC-8F5207C81AA8}" dt="2019-09-29T07:05:48.699" v="3368" actId="20577"/>
        <pc:sldMkLst>
          <pc:docMk/>
          <pc:sldMk cId="479087968" sldId="258"/>
        </pc:sldMkLst>
        <pc:spChg chg="del">
          <ac:chgData name="SOUMYADEEP CHATTERJEE" userId="950ac7a2-00c2-49e8-9745-616c2b9fdb7d" providerId="ADAL" clId="{CAC2D6AA-B5EA-447F-82DC-8F5207C81AA8}" dt="2019-09-28T18:41:06.184" v="170"/>
          <ac:spMkLst>
            <pc:docMk/>
            <pc:sldMk cId="479087968" sldId="258"/>
            <ac:spMk id="2" creationId="{75DFD0C7-7A08-491E-8691-F2A525AB8558}"/>
          </ac:spMkLst>
        </pc:spChg>
        <pc:spChg chg="mod">
          <ac:chgData name="SOUMYADEEP CHATTERJEE" userId="950ac7a2-00c2-49e8-9745-616c2b9fdb7d" providerId="ADAL" clId="{CAC2D6AA-B5EA-447F-82DC-8F5207C81AA8}" dt="2019-09-29T07:05:48.699" v="3368" actId="20577"/>
          <ac:spMkLst>
            <pc:docMk/>
            <pc:sldMk cId="479087968" sldId="258"/>
            <ac:spMk id="3" creationId="{E19D5D42-2FE4-4936-AC95-96C8E871D654}"/>
          </ac:spMkLst>
        </pc:spChg>
      </pc:sldChg>
      <pc:sldChg chg="addSp delSp modSp add mod setBg">
        <pc:chgData name="SOUMYADEEP CHATTERJEE" userId="950ac7a2-00c2-49e8-9745-616c2b9fdb7d" providerId="ADAL" clId="{CAC2D6AA-B5EA-447F-82DC-8F5207C81AA8}" dt="2019-09-29T07:13:36.999" v="3396"/>
        <pc:sldMkLst>
          <pc:docMk/>
          <pc:sldMk cId="843519402" sldId="259"/>
        </pc:sldMkLst>
        <pc:spChg chg="del">
          <ac:chgData name="SOUMYADEEP CHATTERJEE" userId="950ac7a2-00c2-49e8-9745-616c2b9fdb7d" providerId="ADAL" clId="{CAC2D6AA-B5EA-447F-82DC-8F5207C81AA8}" dt="2019-09-29T00:54:03.227" v="720"/>
          <ac:spMkLst>
            <pc:docMk/>
            <pc:sldMk cId="843519402" sldId="259"/>
            <ac:spMk id="2" creationId="{A7C06B63-9282-41C3-A85E-419DFC2CF913}"/>
          </ac:spMkLst>
        </pc:spChg>
        <pc:spChg chg="del mod">
          <ac:chgData name="SOUMYADEEP CHATTERJEE" userId="950ac7a2-00c2-49e8-9745-616c2b9fdb7d" providerId="ADAL" clId="{CAC2D6AA-B5EA-447F-82DC-8F5207C81AA8}" dt="2019-09-29T01:35:38.494" v="870" actId="931"/>
          <ac:spMkLst>
            <pc:docMk/>
            <pc:sldMk cId="843519402" sldId="259"/>
            <ac:spMk id="3" creationId="{3C6B0CD1-A346-4C8F-9982-75A961E6919F}"/>
          </ac:spMkLst>
        </pc:spChg>
        <pc:spChg chg="add del mod">
          <ac:chgData name="SOUMYADEEP CHATTERJEE" userId="950ac7a2-00c2-49e8-9745-616c2b9fdb7d" providerId="ADAL" clId="{CAC2D6AA-B5EA-447F-82DC-8F5207C81AA8}" dt="2019-09-29T01:58:41.607" v="894" actId="931"/>
          <ac:spMkLst>
            <pc:docMk/>
            <pc:sldMk cId="843519402" sldId="259"/>
            <ac:spMk id="8" creationId="{496B80AC-CBB9-4668-A020-A19E471BE48B}"/>
          </ac:spMkLst>
        </pc:spChg>
        <pc:spChg chg="add del">
          <ac:chgData name="SOUMYADEEP CHATTERJEE" userId="950ac7a2-00c2-49e8-9745-616c2b9fdb7d" providerId="ADAL" clId="{CAC2D6AA-B5EA-447F-82DC-8F5207C81AA8}" dt="2019-09-29T01:57:35.451" v="889" actId="26606"/>
          <ac:spMkLst>
            <pc:docMk/>
            <pc:sldMk cId="843519402" sldId="259"/>
            <ac:spMk id="12" creationId="{A9F529C3-C941-49FD-8C67-82F134F64BDB}"/>
          </ac:spMkLst>
        </pc:spChg>
        <pc:spChg chg="add del">
          <ac:chgData name="SOUMYADEEP CHATTERJEE" userId="950ac7a2-00c2-49e8-9745-616c2b9fdb7d" providerId="ADAL" clId="{CAC2D6AA-B5EA-447F-82DC-8F5207C81AA8}" dt="2019-09-29T01:57:35.451" v="889" actId="26606"/>
          <ac:spMkLst>
            <pc:docMk/>
            <pc:sldMk cId="843519402" sldId="259"/>
            <ac:spMk id="14" creationId="{20586029-32A0-47E5-9AEC-AE3ABA6B94D0}"/>
          </ac:spMkLst>
        </pc:spChg>
        <pc:spChg chg="add del mod">
          <ac:chgData name="SOUMYADEEP CHATTERJEE" userId="950ac7a2-00c2-49e8-9745-616c2b9fdb7d" providerId="ADAL" clId="{CAC2D6AA-B5EA-447F-82DC-8F5207C81AA8}" dt="2019-09-29T07:13:36.999" v="3396"/>
          <ac:spMkLst>
            <pc:docMk/>
            <pc:sldMk cId="843519402" sldId="259"/>
            <ac:spMk id="18" creationId="{BB3CCD83-15A1-4770-BB68-D45A50A29F5D}"/>
          </ac:spMkLst>
        </pc:spChg>
        <pc:picChg chg="add del mod ord">
          <ac:chgData name="SOUMYADEEP CHATTERJEE" userId="950ac7a2-00c2-49e8-9745-616c2b9fdb7d" providerId="ADAL" clId="{CAC2D6AA-B5EA-447F-82DC-8F5207C81AA8}" dt="2019-09-29T01:58:35.482" v="893"/>
          <ac:picMkLst>
            <pc:docMk/>
            <pc:sldMk cId="843519402" sldId="259"/>
            <ac:picMk id="5" creationId="{C114AF95-8422-4785-85B0-666174F6D150}"/>
          </ac:picMkLst>
        </pc:picChg>
        <pc:picChg chg="add del mod ord">
          <ac:chgData name="SOUMYADEEP CHATTERJEE" userId="950ac7a2-00c2-49e8-9745-616c2b9fdb7d" providerId="ADAL" clId="{CAC2D6AA-B5EA-447F-82DC-8F5207C81AA8}" dt="2019-09-29T02:00:33.583" v="902"/>
          <ac:picMkLst>
            <pc:docMk/>
            <pc:sldMk cId="843519402" sldId="259"/>
            <ac:picMk id="7" creationId="{F76BF3B0-8282-40AA-8193-ABD43950986A}"/>
          </ac:picMkLst>
        </pc:picChg>
        <pc:picChg chg="add mod">
          <ac:chgData name="SOUMYADEEP CHATTERJEE" userId="950ac7a2-00c2-49e8-9745-616c2b9fdb7d" providerId="ADAL" clId="{CAC2D6AA-B5EA-447F-82DC-8F5207C81AA8}" dt="2019-09-29T01:59:01.874" v="901" actId="14100"/>
          <ac:picMkLst>
            <pc:docMk/>
            <pc:sldMk cId="843519402" sldId="259"/>
            <ac:picMk id="10" creationId="{4D8A71D2-34E1-4346-B459-DE49F8E47963}"/>
          </ac:picMkLst>
        </pc:picChg>
        <pc:picChg chg="add del mod">
          <ac:chgData name="SOUMYADEEP CHATTERJEE" userId="950ac7a2-00c2-49e8-9745-616c2b9fdb7d" providerId="ADAL" clId="{CAC2D6AA-B5EA-447F-82DC-8F5207C81AA8}" dt="2019-09-29T07:12:09.942" v="3373"/>
          <ac:picMkLst>
            <pc:docMk/>
            <pc:sldMk cId="843519402" sldId="259"/>
            <ac:picMk id="13" creationId="{2DBBF0EF-ADBD-458D-A815-5CC0AF1BB5E5}"/>
          </ac:picMkLst>
        </pc:picChg>
        <pc:picChg chg="add mod">
          <ac:chgData name="SOUMYADEEP CHATTERJEE" userId="950ac7a2-00c2-49e8-9745-616c2b9fdb7d" providerId="ADAL" clId="{CAC2D6AA-B5EA-447F-82DC-8F5207C81AA8}" dt="2019-09-29T07:12:35.165" v="3377" actId="14100"/>
          <ac:picMkLst>
            <pc:docMk/>
            <pc:sldMk cId="843519402" sldId="259"/>
            <ac:picMk id="17" creationId="{A06660A2-D08A-4CCE-B23F-D5F6054E1285}"/>
          </ac:picMkLst>
        </pc:picChg>
        <pc:cxnChg chg="add del">
          <ac:chgData name="SOUMYADEEP CHATTERJEE" userId="950ac7a2-00c2-49e8-9745-616c2b9fdb7d" providerId="ADAL" clId="{CAC2D6AA-B5EA-447F-82DC-8F5207C81AA8}" dt="2019-09-29T01:57:35.451" v="889" actId="26606"/>
          <ac:cxnSpMkLst>
            <pc:docMk/>
            <pc:sldMk cId="843519402" sldId="259"/>
            <ac:cxnSpMk id="16" creationId="{8C730EAB-A532-4295-A302-FB4B90DB9F5E}"/>
          </ac:cxnSpMkLst>
        </pc:cxnChg>
      </pc:sldChg>
      <pc:sldChg chg="addSp delSp modSp add">
        <pc:chgData name="SOUMYADEEP CHATTERJEE" userId="950ac7a2-00c2-49e8-9745-616c2b9fdb7d" providerId="ADAL" clId="{CAC2D6AA-B5EA-447F-82DC-8F5207C81AA8}" dt="2019-09-29T05:51:46.551" v="2459" actId="20577"/>
        <pc:sldMkLst>
          <pc:docMk/>
          <pc:sldMk cId="4076135880" sldId="260"/>
        </pc:sldMkLst>
        <pc:spChg chg="mod">
          <ac:chgData name="SOUMYADEEP CHATTERJEE" userId="950ac7a2-00c2-49e8-9745-616c2b9fdb7d" providerId="ADAL" clId="{CAC2D6AA-B5EA-447F-82DC-8F5207C81AA8}" dt="2019-09-29T02:10:29.118" v="963" actId="14100"/>
          <ac:spMkLst>
            <pc:docMk/>
            <pc:sldMk cId="4076135880" sldId="260"/>
            <ac:spMk id="2" creationId="{C1BA34DE-31DA-4929-8BE1-8734A0A0C398}"/>
          </ac:spMkLst>
        </pc:spChg>
        <pc:spChg chg="del">
          <ac:chgData name="SOUMYADEEP CHATTERJEE" userId="950ac7a2-00c2-49e8-9745-616c2b9fdb7d" providerId="ADAL" clId="{CAC2D6AA-B5EA-447F-82DC-8F5207C81AA8}" dt="2019-09-29T02:10:34.705" v="964"/>
          <ac:spMkLst>
            <pc:docMk/>
            <pc:sldMk cId="4076135880" sldId="260"/>
            <ac:spMk id="3" creationId="{455157C0-1EB3-449E-A657-3F88939A6394}"/>
          </ac:spMkLst>
        </pc:spChg>
        <pc:spChg chg="add mod">
          <ac:chgData name="SOUMYADEEP CHATTERJEE" userId="950ac7a2-00c2-49e8-9745-616c2b9fdb7d" providerId="ADAL" clId="{CAC2D6AA-B5EA-447F-82DC-8F5207C81AA8}" dt="2019-09-29T02:10:51.648" v="965" actId="11529"/>
          <ac:spMkLst>
            <pc:docMk/>
            <pc:sldMk cId="4076135880" sldId="260"/>
            <ac:spMk id="4" creationId="{7F6E1F79-215A-4AAF-9625-1AB3915AF541}"/>
          </ac:spMkLst>
        </pc:spChg>
        <pc:spChg chg="add mod">
          <ac:chgData name="SOUMYADEEP CHATTERJEE" userId="950ac7a2-00c2-49e8-9745-616c2b9fdb7d" providerId="ADAL" clId="{CAC2D6AA-B5EA-447F-82DC-8F5207C81AA8}" dt="2019-09-29T02:11:48.283" v="979" actId="1076"/>
          <ac:spMkLst>
            <pc:docMk/>
            <pc:sldMk cId="4076135880" sldId="260"/>
            <ac:spMk id="5" creationId="{D20ED15C-A892-4B69-8B43-8C8B78DBDE87}"/>
          </ac:spMkLst>
        </pc:spChg>
        <pc:spChg chg="add mod">
          <ac:chgData name="SOUMYADEEP CHATTERJEE" userId="950ac7a2-00c2-49e8-9745-616c2b9fdb7d" providerId="ADAL" clId="{CAC2D6AA-B5EA-447F-82DC-8F5207C81AA8}" dt="2019-09-29T02:12:07.642" v="980" actId="11529"/>
          <ac:spMkLst>
            <pc:docMk/>
            <pc:sldMk cId="4076135880" sldId="260"/>
            <ac:spMk id="6" creationId="{4BF8EE99-C514-4C70-84E8-0D5CCA0F31DD}"/>
          </ac:spMkLst>
        </pc:spChg>
        <pc:spChg chg="add mod">
          <ac:chgData name="SOUMYADEEP CHATTERJEE" userId="950ac7a2-00c2-49e8-9745-616c2b9fdb7d" providerId="ADAL" clId="{CAC2D6AA-B5EA-447F-82DC-8F5207C81AA8}" dt="2019-09-29T02:15:23.466" v="1012" actId="1076"/>
          <ac:spMkLst>
            <pc:docMk/>
            <pc:sldMk cId="4076135880" sldId="260"/>
            <ac:spMk id="9" creationId="{F4942161-4E6A-4397-BA2E-DDF2C113BB16}"/>
          </ac:spMkLst>
        </pc:spChg>
        <pc:spChg chg="add mod">
          <ac:chgData name="SOUMYADEEP CHATTERJEE" userId="950ac7a2-00c2-49e8-9745-616c2b9fdb7d" providerId="ADAL" clId="{CAC2D6AA-B5EA-447F-82DC-8F5207C81AA8}" dt="2019-09-29T02:13:17.256" v="985" actId="1076"/>
          <ac:spMkLst>
            <pc:docMk/>
            <pc:sldMk cId="4076135880" sldId="260"/>
            <ac:spMk id="10" creationId="{758EC44B-07DB-44CA-B6F2-389D8E2BD09B}"/>
          </ac:spMkLst>
        </pc:spChg>
        <pc:spChg chg="add mod">
          <ac:chgData name="SOUMYADEEP CHATTERJEE" userId="950ac7a2-00c2-49e8-9745-616c2b9fdb7d" providerId="ADAL" clId="{CAC2D6AA-B5EA-447F-82DC-8F5207C81AA8}" dt="2019-09-29T02:15:28.677" v="1013" actId="1076"/>
          <ac:spMkLst>
            <pc:docMk/>
            <pc:sldMk cId="4076135880" sldId="260"/>
            <ac:spMk id="11" creationId="{F0BF7B30-257D-4545-865F-B1A99B591EFA}"/>
          </ac:spMkLst>
        </pc:spChg>
        <pc:spChg chg="add mod">
          <ac:chgData name="SOUMYADEEP CHATTERJEE" userId="950ac7a2-00c2-49e8-9745-616c2b9fdb7d" providerId="ADAL" clId="{CAC2D6AA-B5EA-447F-82DC-8F5207C81AA8}" dt="2019-09-29T02:14:33.718" v="1009" actId="1076"/>
          <ac:spMkLst>
            <pc:docMk/>
            <pc:sldMk cId="4076135880" sldId="260"/>
            <ac:spMk id="12" creationId="{46E34A97-BC82-4D51-8BF1-980A57F8B75A}"/>
          </ac:spMkLst>
        </pc:spChg>
        <pc:spChg chg="add mod">
          <ac:chgData name="SOUMYADEEP CHATTERJEE" userId="950ac7a2-00c2-49e8-9745-616c2b9fdb7d" providerId="ADAL" clId="{CAC2D6AA-B5EA-447F-82DC-8F5207C81AA8}" dt="2019-09-29T05:51:46.551" v="2459" actId="20577"/>
          <ac:spMkLst>
            <pc:docMk/>
            <pc:sldMk cId="4076135880" sldId="260"/>
            <ac:spMk id="14" creationId="{35F909B9-7CBF-45BA-AD60-894237655179}"/>
          </ac:spMkLst>
        </pc:spChg>
        <pc:cxnChg chg="add mod">
          <ac:chgData name="SOUMYADEEP CHATTERJEE" userId="950ac7a2-00c2-49e8-9745-616c2b9fdb7d" providerId="ADAL" clId="{CAC2D6AA-B5EA-447F-82DC-8F5207C81AA8}" dt="2019-09-29T02:15:19.232" v="1011" actId="14100"/>
          <ac:cxnSpMkLst>
            <pc:docMk/>
            <pc:sldMk cId="4076135880" sldId="260"/>
            <ac:cxnSpMk id="8" creationId="{8524FCC8-DCCB-4B38-B79F-8BE8396A91C9}"/>
          </ac:cxnSpMkLst>
        </pc:cxnChg>
      </pc:sldChg>
      <pc:sldChg chg="delSp modSp add">
        <pc:chgData name="SOUMYADEEP CHATTERJEE" userId="950ac7a2-00c2-49e8-9745-616c2b9fdb7d" providerId="ADAL" clId="{CAC2D6AA-B5EA-447F-82DC-8F5207C81AA8}" dt="2019-09-29T04:12:17.295" v="1852"/>
        <pc:sldMkLst>
          <pc:docMk/>
          <pc:sldMk cId="761215002" sldId="261"/>
        </pc:sldMkLst>
        <pc:spChg chg="del">
          <ac:chgData name="SOUMYADEEP CHATTERJEE" userId="950ac7a2-00c2-49e8-9745-616c2b9fdb7d" providerId="ADAL" clId="{CAC2D6AA-B5EA-447F-82DC-8F5207C81AA8}" dt="2019-09-29T02:15:45.641" v="1015"/>
          <ac:spMkLst>
            <pc:docMk/>
            <pc:sldMk cId="761215002" sldId="261"/>
            <ac:spMk id="2" creationId="{85B8165D-81BF-4736-9A99-4D4B5B605ECF}"/>
          </ac:spMkLst>
        </pc:spChg>
        <pc:spChg chg="mod">
          <ac:chgData name="SOUMYADEEP CHATTERJEE" userId="950ac7a2-00c2-49e8-9745-616c2b9fdb7d" providerId="ADAL" clId="{CAC2D6AA-B5EA-447F-82DC-8F5207C81AA8}" dt="2019-09-29T02:19:15.950" v="1291" actId="20577"/>
          <ac:spMkLst>
            <pc:docMk/>
            <pc:sldMk cId="761215002" sldId="261"/>
            <ac:spMk id="3" creationId="{C67BEACD-721F-4CCD-BD12-67E7D2100190}"/>
          </ac:spMkLst>
        </pc:spChg>
        <pc:spChg chg="del">
          <ac:chgData name="SOUMYADEEP CHATTERJEE" userId="950ac7a2-00c2-49e8-9745-616c2b9fdb7d" providerId="ADAL" clId="{CAC2D6AA-B5EA-447F-82DC-8F5207C81AA8}" dt="2019-09-29T04:12:17.295" v="1852"/>
          <ac:spMkLst>
            <pc:docMk/>
            <pc:sldMk cId="761215002" sldId="261"/>
            <ac:spMk id="4" creationId="{09D1E0F5-D4D4-442B-9CAC-4456A1972AFA}"/>
          </ac:spMkLst>
        </pc:spChg>
      </pc:sldChg>
      <pc:sldChg chg="addSp delSp modSp add mod setBg">
        <pc:chgData name="SOUMYADEEP CHATTERJEE" userId="950ac7a2-00c2-49e8-9745-616c2b9fdb7d" providerId="ADAL" clId="{CAC2D6AA-B5EA-447F-82DC-8F5207C81AA8}" dt="2019-09-29T03:27:35.251" v="1339"/>
        <pc:sldMkLst>
          <pc:docMk/>
          <pc:sldMk cId="988930091" sldId="262"/>
        </pc:sldMkLst>
        <pc:spChg chg="del">
          <ac:chgData name="SOUMYADEEP CHATTERJEE" userId="950ac7a2-00c2-49e8-9745-616c2b9fdb7d" providerId="ADAL" clId="{CAC2D6AA-B5EA-447F-82DC-8F5207C81AA8}" dt="2019-09-29T02:34:33.113" v="1293"/>
          <ac:spMkLst>
            <pc:docMk/>
            <pc:sldMk cId="988930091" sldId="262"/>
            <ac:spMk id="2" creationId="{0EDFAE0E-C39A-46DB-84AD-D856702B3DA7}"/>
          </ac:spMkLst>
        </pc:spChg>
        <pc:spChg chg="del">
          <ac:chgData name="SOUMYADEEP CHATTERJEE" userId="950ac7a2-00c2-49e8-9745-616c2b9fdb7d" providerId="ADAL" clId="{CAC2D6AA-B5EA-447F-82DC-8F5207C81AA8}" dt="2019-09-29T02:34:36.564" v="1294"/>
          <ac:spMkLst>
            <pc:docMk/>
            <pc:sldMk cId="988930091" sldId="262"/>
            <ac:spMk id="3" creationId="{3E366FB9-6FED-4F11-BA32-C0C33332BCF7}"/>
          </ac:spMkLst>
        </pc:spChg>
        <pc:spChg chg="add">
          <ac:chgData name="SOUMYADEEP CHATTERJEE" userId="950ac7a2-00c2-49e8-9745-616c2b9fdb7d" providerId="ADAL" clId="{CAC2D6AA-B5EA-447F-82DC-8F5207C81AA8}" dt="2019-09-29T02:34:59.333" v="1300" actId="26606"/>
          <ac:spMkLst>
            <pc:docMk/>
            <pc:sldMk cId="988930091" sldId="262"/>
            <ac:spMk id="10" creationId="{01D0AF59-99C3-4251-AB9A-C966C6AD4400}"/>
          </ac:spMkLst>
        </pc:spChg>
        <pc:spChg chg="add">
          <ac:chgData name="SOUMYADEEP CHATTERJEE" userId="950ac7a2-00c2-49e8-9745-616c2b9fdb7d" providerId="ADAL" clId="{CAC2D6AA-B5EA-447F-82DC-8F5207C81AA8}" dt="2019-09-29T02:34:59.333" v="1300" actId="26606"/>
          <ac:spMkLst>
            <pc:docMk/>
            <pc:sldMk cId="988930091" sldId="262"/>
            <ac:spMk id="12" creationId="{1855405F-37A2-4869-9154-F8BE3BECE6C3}"/>
          </ac:spMkLst>
        </pc:spChg>
        <pc:picChg chg="add del mod">
          <ac:chgData name="SOUMYADEEP CHATTERJEE" userId="950ac7a2-00c2-49e8-9745-616c2b9fdb7d" providerId="ADAL" clId="{CAC2D6AA-B5EA-447F-82DC-8F5207C81AA8}" dt="2019-09-29T02:35:52.194" v="1304"/>
          <ac:picMkLst>
            <pc:docMk/>
            <pc:sldMk cId="988930091" sldId="262"/>
            <ac:picMk id="5" creationId="{3747AC28-CCB7-42B0-B7E0-635377D7B14E}"/>
          </ac:picMkLst>
        </pc:picChg>
        <pc:picChg chg="add mod">
          <ac:chgData name="SOUMYADEEP CHATTERJEE" userId="950ac7a2-00c2-49e8-9745-616c2b9fdb7d" providerId="ADAL" clId="{CAC2D6AA-B5EA-447F-82DC-8F5207C81AA8}" dt="2019-09-29T02:36:03.737" v="1307" actId="14100"/>
          <ac:picMkLst>
            <pc:docMk/>
            <pc:sldMk cId="988930091" sldId="262"/>
            <ac:picMk id="7" creationId="{D3A1EF0B-7757-485A-83F7-269D0BDEF3C8}"/>
          </ac:picMkLst>
        </pc:picChg>
        <pc:picChg chg="add del mod">
          <ac:chgData name="SOUMYADEEP CHATTERJEE" userId="950ac7a2-00c2-49e8-9745-616c2b9fdb7d" providerId="ADAL" clId="{CAC2D6AA-B5EA-447F-82DC-8F5207C81AA8}" dt="2019-09-29T03:27:05.214" v="1336"/>
          <ac:picMkLst>
            <pc:docMk/>
            <pc:sldMk cId="988930091" sldId="262"/>
            <ac:picMk id="9" creationId="{241D5818-57EA-44FE-824F-8517F5BC172F}"/>
          </ac:picMkLst>
        </pc:picChg>
        <pc:picChg chg="add del mod">
          <ac:chgData name="SOUMYADEEP CHATTERJEE" userId="950ac7a2-00c2-49e8-9745-616c2b9fdb7d" providerId="ADAL" clId="{CAC2D6AA-B5EA-447F-82DC-8F5207C81AA8}" dt="2019-09-29T03:27:35.251" v="1339"/>
          <ac:picMkLst>
            <pc:docMk/>
            <pc:sldMk cId="988930091" sldId="262"/>
            <ac:picMk id="13" creationId="{41293F37-6310-4CF1-8975-2B6F45807DF2}"/>
          </ac:picMkLst>
        </pc:picChg>
      </pc:sldChg>
      <pc:sldChg chg="addSp delSp modSp add mod setBg">
        <pc:chgData name="SOUMYADEEP CHATTERJEE" userId="950ac7a2-00c2-49e8-9745-616c2b9fdb7d" providerId="ADAL" clId="{CAC2D6AA-B5EA-447F-82DC-8F5207C81AA8}" dt="2019-09-29T03:15:04.560" v="1334" actId="14100"/>
        <pc:sldMkLst>
          <pc:docMk/>
          <pc:sldMk cId="2476301658" sldId="263"/>
        </pc:sldMkLst>
        <pc:spChg chg="del mod">
          <ac:chgData name="SOUMYADEEP CHATTERJEE" userId="950ac7a2-00c2-49e8-9745-616c2b9fdb7d" providerId="ADAL" clId="{CAC2D6AA-B5EA-447F-82DC-8F5207C81AA8}" dt="2019-09-29T03:14:29.220" v="1327" actId="26606"/>
          <ac:spMkLst>
            <pc:docMk/>
            <pc:sldMk cId="2476301658" sldId="263"/>
            <ac:spMk id="2" creationId="{ABDDFCB9-F3FB-4DDE-B12A-3A1F49220A4F}"/>
          </ac:spMkLst>
        </pc:spChg>
        <pc:spChg chg="del">
          <ac:chgData name="SOUMYADEEP CHATTERJEE" userId="950ac7a2-00c2-49e8-9745-616c2b9fdb7d" providerId="ADAL" clId="{CAC2D6AA-B5EA-447F-82DC-8F5207C81AA8}" dt="2019-09-29T03:13:31.941" v="1323" actId="931"/>
          <ac:spMkLst>
            <pc:docMk/>
            <pc:sldMk cId="2476301658" sldId="263"/>
            <ac:spMk id="3" creationId="{94788578-DF8D-4DF4-8020-521ED5E27C1B}"/>
          </ac:spMkLst>
        </pc:spChg>
        <pc:spChg chg="add del mod">
          <ac:chgData name="SOUMYADEEP CHATTERJEE" userId="950ac7a2-00c2-49e8-9745-616c2b9fdb7d" providerId="ADAL" clId="{CAC2D6AA-B5EA-447F-82DC-8F5207C81AA8}" dt="2019-09-29T03:14:25.600" v="1326" actId="931"/>
          <ac:spMkLst>
            <pc:docMk/>
            <pc:sldMk cId="2476301658" sldId="263"/>
            <ac:spMk id="6" creationId="{7AB02930-1DD8-49BB-8F7C-A5AD1AD50952}"/>
          </ac:spMkLst>
        </pc:spChg>
        <pc:picChg chg="add del mod">
          <ac:chgData name="SOUMYADEEP CHATTERJEE" userId="950ac7a2-00c2-49e8-9745-616c2b9fdb7d" providerId="ADAL" clId="{CAC2D6AA-B5EA-447F-82DC-8F5207C81AA8}" dt="2019-09-29T03:14:20.802" v="1325"/>
          <ac:picMkLst>
            <pc:docMk/>
            <pc:sldMk cId="2476301658" sldId="263"/>
            <ac:picMk id="5" creationId="{4530F8E9-831E-40CB-AB21-C22A79CFAC51}"/>
          </ac:picMkLst>
        </pc:picChg>
        <pc:picChg chg="add mod">
          <ac:chgData name="SOUMYADEEP CHATTERJEE" userId="950ac7a2-00c2-49e8-9745-616c2b9fdb7d" providerId="ADAL" clId="{CAC2D6AA-B5EA-447F-82DC-8F5207C81AA8}" dt="2019-09-29T03:14:43.187" v="1331" actId="14100"/>
          <ac:picMkLst>
            <pc:docMk/>
            <pc:sldMk cId="2476301658" sldId="263"/>
            <ac:picMk id="8" creationId="{916919FF-06EF-4B52-BFBA-F8D4E71970DE}"/>
          </ac:picMkLst>
        </pc:picChg>
        <pc:picChg chg="add mod">
          <ac:chgData name="SOUMYADEEP CHATTERJEE" userId="950ac7a2-00c2-49e8-9745-616c2b9fdb7d" providerId="ADAL" clId="{CAC2D6AA-B5EA-447F-82DC-8F5207C81AA8}" dt="2019-09-29T03:15:04.560" v="1334" actId="14100"/>
          <ac:picMkLst>
            <pc:docMk/>
            <pc:sldMk cId="2476301658" sldId="263"/>
            <ac:picMk id="10" creationId="{BC4488A1-720E-4EDA-A672-A2AE47771072}"/>
          </ac:picMkLst>
        </pc:picChg>
      </pc:sldChg>
      <pc:sldChg chg="addSp delSp modSp add ord">
        <pc:chgData name="SOUMYADEEP CHATTERJEE" userId="950ac7a2-00c2-49e8-9745-616c2b9fdb7d" providerId="ADAL" clId="{CAC2D6AA-B5EA-447F-82DC-8F5207C81AA8}" dt="2019-09-29T03:52:32.721" v="1627" actId="1076"/>
        <pc:sldMkLst>
          <pc:docMk/>
          <pc:sldMk cId="3135134346" sldId="264"/>
        </pc:sldMkLst>
        <pc:spChg chg="mod">
          <ac:chgData name="SOUMYADEEP CHATTERJEE" userId="950ac7a2-00c2-49e8-9745-616c2b9fdb7d" providerId="ADAL" clId="{CAC2D6AA-B5EA-447F-82DC-8F5207C81AA8}" dt="2019-09-29T03:52:29.824" v="1626" actId="1076"/>
          <ac:spMkLst>
            <pc:docMk/>
            <pc:sldMk cId="3135134346" sldId="264"/>
            <ac:spMk id="2" creationId="{0FAFE61F-3633-4DDA-9C97-A4157F4D7116}"/>
          </ac:spMkLst>
        </pc:spChg>
        <pc:spChg chg="del">
          <ac:chgData name="SOUMYADEEP CHATTERJEE" userId="950ac7a2-00c2-49e8-9745-616c2b9fdb7d" providerId="ADAL" clId="{CAC2D6AA-B5EA-447F-82DC-8F5207C81AA8}" dt="2019-09-29T03:27:51.443" v="1341" actId="931"/>
          <ac:spMkLst>
            <pc:docMk/>
            <pc:sldMk cId="3135134346" sldId="264"/>
            <ac:spMk id="3" creationId="{8FC2332B-0ADF-4411-8A83-465B905DA481}"/>
          </ac:spMkLst>
        </pc:spChg>
        <pc:spChg chg="add del mod">
          <ac:chgData name="SOUMYADEEP CHATTERJEE" userId="950ac7a2-00c2-49e8-9745-616c2b9fdb7d" providerId="ADAL" clId="{CAC2D6AA-B5EA-447F-82DC-8F5207C81AA8}" dt="2019-09-29T03:42:21.879" v="1453"/>
          <ac:spMkLst>
            <pc:docMk/>
            <pc:sldMk cId="3135134346" sldId="264"/>
            <ac:spMk id="6" creationId="{FAF07F89-4570-48CD-A2CD-4FDFD32E091C}"/>
          </ac:spMkLst>
        </pc:spChg>
        <pc:spChg chg="add mod">
          <ac:chgData name="SOUMYADEEP CHATTERJEE" userId="950ac7a2-00c2-49e8-9745-616c2b9fdb7d" providerId="ADAL" clId="{CAC2D6AA-B5EA-447F-82DC-8F5207C81AA8}" dt="2019-09-29T03:51:56.498" v="1614" actId="1076"/>
          <ac:spMkLst>
            <pc:docMk/>
            <pc:sldMk cId="3135134346" sldId="264"/>
            <ac:spMk id="7" creationId="{CB7DEE89-C87D-4A66-8E04-A90F081892E8}"/>
          </ac:spMkLst>
        </pc:spChg>
        <pc:spChg chg="add mod">
          <ac:chgData name="SOUMYADEEP CHATTERJEE" userId="950ac7a2-00c2-49e8-9745-616c2b9fdb7d" providerId="ADAL" clId="{CAC2D6AA-B5EA-447F-82DC-8F5207C81AA8}" dt="2019-09-29T03:52:32.721" v="1627" actId="1076"/>
          <ac:spMkLst>
            <pc:docMk/>
            <pc:sldMk cId="3135134346" sldId="264"/>
            <ac:spMk id="8" creationId="{395F9AD3-4C68-421E-8E45-376CB9255D54}"/>
          </ac:spMkLst>
        </pc:spChg>
        <pc:picChg chg="add mod">
          <ac:chgData name="SOUMYADEEP CHATTERJEE" userId="950ac7a2-00c2-49e8-9745-616c2b9fdb7d" providerId="ADAL" clId="{CAC2D6AA-B5EA-447F-82DC-8F5207C81AA8}" dt="2019-09-29T03:28:14.659" v="1352" actId="14100"/>
          <ac:picMkLst>
            <pc:docMk/>
            <pc:sldMk cId="3135134346" sldId="264"/>
            <ac:picMk id="5" creationId="{635E5CF1-415E-4CD0-B0A4-48B5E838DE5B}"/>
          </ac:picMkLst>
        </pc:picChg>
      </pc:sldChg>
      <pc:sldChg chg="addSp delSp modSp add">
        <pc:chgData name="SOUMYADEEP CHATTERJEE" userId="950ac7a2-00c2-49e8-9745-616c2b9fdb7d" providerId="ADAL" clId="{CAC2D6AA-B5EA-447F-82DC-8F5207C81AA8}" dt="2019-09-29T04:11:27.358" v="1851" actId="1076"/>
        <pc:sldMkLst>
          <pc:docMk/>
          <pc:sldMk cId="2040319124" sldId="265"/>
        </pc:sldMkLst>
        <pc:spChg chg="mod">
          <ac:chgData name="SOUMYADEEP CHATTERJEE" userId="950ac7a2-00c2-49e8-9745-616c2b9fdb7d" providerId="ADAL" clId="{CAC2D6AA-B5EA-447F-82DC-8F5207C81AA8}" dt="2019-09-29T04:11:22.668" v="1850" actId="1076"/>
          <ac:spMkLst>
            <pc:docMk/>
            <pc:sldMk cId="2040319124" sldId="265"/>
            <ac:spMk id="2" creationId="{695800C3-425F-414C-A2EC-00E873045EE6}"/>
          </ac:spMkLst>
        </pc:spChg>
        <pc:spChg chg="del">
          <ac:chgData name="SOUMYADEEP CHATTERJEE" userId="950ac7a2-00c2-49e8-9745-616c2b9fdb7d" providerId="ADAL" clId="{CAC2D6AA-B5EA-447F-82DC-8F5207C81AA8}" dt="2019-09-29T03:31:36.800" v="1356" actId="931"/>
          <ac:spMkLst>
            <pc:docMk/>
            <pc:sldMk cId="2040319124" sldId="265"/>
            <ac:spMk id="3" creationId="{1624E143-6934-4D35-B500-78C86CE303B8}"/>
          </ac:spMkLst>
        </pc:spChg>
        <pc:spChg chg="add del mod">
          <ac:chgData name="SOUMYADEEP CHATTERJEE" userId="950ac7a2-00c2-49e8-9745-616c2b9fdb7d" providerId="ADAL" clId="{CAC2D6AA-B5EA-447F-82DC-8F5207C81AA8}" dt="2019-09-29T03:31:53.552" v="1359" actId="931"/>
          <ac:spMkLst>
            <pc:docMk/>
            <pc:sldMk cId="2040319124" sldId="265"/>
            <ac:spMk id="6" creationId="{FBE5F307-E702-43F8-B59A-AFC5BFFFD1E2}"/>
          </ac:spMkLst>
        </pc:spChg>
        <pc:spChg chg="add mod">
          <ac:chgData name="SOUMYADEEP CHATTERJEE" userId="950ac7a2-00c2-49e8-9745-616c2b9fdb7d" providerId="ADAL" clId="{CAC2D6AA-B5EA-447F-82DC-8F5207C81AA8}" dt="2019-09-29T04:11:27.358" v="1851" actId="1076"/>
          <ac:spMkLst>
            <pc:docMk/>
            <pc:sldMk cId="2040319124" sldId="265"/>
            <ac:spMk id="9" creationId="{6AD2EF18-2EEE-4699-9B32-0A8989950A22}"/>
          </ac:spMkLst>
        </pc:spChg>
        <pc:spChg chg="add mod">
          <ac:chgData name="SOUMYADEEP CHATTERJEE" userId="950ac7a2-00c2-49e8-9745-616c2b9fdb7d" providerId="ADAL" clId="{CAC2D6AA-B5EA-447F-82DC-8F5207C81AA8}" dt="2019-09-29T04:11:12.703" v="1848" actId="1076"/>
          <ac:spMkLst>
            <pc:docMk/>
            <pc:sldMk cId="2040319124" sldId="265"/>
            <ac:spMk id="10" creationId="{8CB62142-F03E-4B5F-93FE-F8E68841E9A3}"/>
          </ac:spMkLst>
        </pc:spChg>
        <pc:picChg chg="add del mod">
          <ac:chgData name="SOUMYADEEP CHATTERJEE" userId="950ac7a2-00c2-49e8-9745-616c2b9fdb7d" providerId="ADAL" clId="{CAC2D6AA-B5EA-447F-82DC-8F5207C81AA8}" dt="2019-09-29T03:31:48.486" v="1358"/>
          <ac:picMkLst>
            <pc:docMk/>
            <pc:sldMk cId="2040319124" sldId="265"/>
            <ac:picMk id="5" creationId="{15976C9E-DB82-4B12-A060-644F66055EEB}"/>
          </ac:picMkLst>
        </pc:picChg>
        <pc:picChg chg="add mod">
          <ac:chgData name="SOUMYADEEP CHATTERJEE" userId="950ac7a2-00c2-49e8-9745-616c2b9fdb7d" providerId="ADAL" clId="{CAC2D6AA-B5EA-447F-82DC-8F5207C81AA8}" dt="2019-09-29T04:11:18.732" v="1849" actId="1076"/>
          <ac:picMkLst>
            <pc:docMk/>
            <pc:sldMk cId="2040319124" sldId="265"/>
            <ac:picMk id="8" creationId="{CEDDA01A-7E72-41C2-B1FC-E594F04E3315}"/>
          </ac:picMkLst>
        </pc:picChg>
      </pc:sldChg>
      <pc:sldChg chg="addSp delSp modSp add">
        <pc:chgData name="SOUMYADEEP CHATTERJEE" userId="950ac7a2-00c2-49e8-9745-616c2b9fdb7d" providerId="ADAL" clId="{CAC2D6AA-B5EA-447F-82DC-8F5207C81AA8}" dt="2019-09-29T04:16:07.107" v="1960" actId="1076"/>
        <pc:sldMkLst>
          <pc:docMk/>
          <pc:sldMk cId="217587396" sldId="266"/>
        </pc:sldMkLst>
        <pc:spChg chg="mod">
          <ac:chgData name="SOUMYADEEP CHATTERJEE" userId="950ac7a2-00c2-49e8-9745-616c2b9fdb7d" providerId="ADAL" clId="{CAC2D6AA-B5EA-447F-82DC-8F5207C81AA8}" dt="2019-09-29T03:38:53.311" v="1384" actId="1076"/>
          <ac:spMkLst>
            <pc:docMk/>
            <pc:sldMk cId="217587396" sldId="266"/>
            <ac:spMk id="2" creationId="{73B977CE-F93A-4A49-BD0B-AD9E178F526C}"/>
          </ac:spMkLst>
        </pc:spChg>
        <pc:spChg chg="del">
          <ac:chgData name="SOUMYADEEP CHATTERJEE" userId="950ac7a2-00c2-49e8-9745-616c2b9fdb7d" providerId="ADAL" clId="{CAC2D6AA-B5EA-447F-82DC-8F5207C81AA8}" dt="2019-09-29T03:38:26.994" v="1372" actId="931"/>
          <ac:spMkLst>
            <pc:docMk/>
            <pc:sldMk cId="217587396" sldId="266"/>
            <ac:spMk id="3" creationId="{D81EF3DF-75FF-4E7F-8264-380E3646BCEC}"/>
          </ac:spMkLst>
        </pc:spChg>
        <pc:spChg chg="add mod">
          <ac:chgData name="SOUMYADEEP CHATTERJEE" userId="950ac7a2-00c2-49e8-9745-616c2b9fdb7d" providerId="ADAL" clId="{CAC2D6AA-B5EA-447F-82DC-8F5207C81AA8}" dt="2019-09-29T04:15:44.592" v="1957" actId="1076"/>
          <ac:spMkLst>
            <pc:docMk/>
            <pc:sldMk cId="217587396" sldId="266"/>
            <ac:spMk id="6" creationId="{71599E2F-6A06-4255-85AC-964E5E15F838}"/>
          </ac:spMkLst>
        </pc:spChg>
        <pc:spChg chg="add mod">
          <ac:chgData name="SOUMYADEEP CHATTERJEE" userId="950ac7a2-00c2-49e8-9745-616c2b9fdb7d" providerId="ADAL" clId="{CAC2D6AA-B5EA-447F-82DC-8F5207C81AA8}" dt="2019-09-29T04:16:07.107" v="1960" actId="1076"/>
          <ac:spMkLst>
            <pc:docMk/>
            <pc:sldMk cId="217587396" sldId="266"/>
            <ac:spMk id="7" creationId="{3A3F5FD3-4C2E-40FE-9160-B757D5E303AD}"/>
          </ac:spMkLst>
        </pc:spChg>
        <pc:picChg chg="add mod">
          <ac:chgData name="SOUMYADEEP CHATTERJEE" userId="950ac7a2-00c2-49e8-9745-616c2b9fdb7d" providerId="ADAL" clId="{CAC2D6AA-B5EA-447F-82DC-8F5207C81AA8}" dt="2019-09-29T03:38:40.175" v="1376" actId="14100"/>
          <ac:picMkLst>
            <pc:docMk/>
            <pc:sldMk cId="217587396" sldId="266"/>
            <ac:picMk id="5" creationId="{162B0A24-608F-476C-904C-FBCC103D873B}"/>
          </ac:picMkLst>
        </pc:picChg>
      </pc:sldChg>
      <pc:sldChg chg="addSp modSp add">
        <pc:chgData name="SOUMYADEEP CHATTERJEE" userId="950ac7a2-00c2-49e8-9745-616c2b9fdb7d" providerId="ADAL" clId="{CAC2D6AA-B5EA-447F-82DC-8F5207C81AA8}" dt="2019-09-29T04:14:56.416" v="1954" actId="20577"/>
        <pc:sldMkLst>
          <pc:docMk/>
          <pc:sldMk cId="2813478846" sldId="268"/>
        </pc:sldMkLst>
        <pc:spChg chg="mod">
          <ac:chgData name="SOUMYADEEP CHATTERJEE" userId="950ac7a2-00c2-49e8-9745-616c2b9fdb7d" providerId="ADAL" clId="{CAC2D6AA-B5EA-447F-82DC-8F5207C81AA8}" dt="2019-09-29T04:01:47.943" v="1639" actId="14100"/>
          <ac:spMkLst>
            <pc:docMk/>
            <pc:sldMk cId="2813478846" sldId="268"/>
            <ac:spMk id="2" creationId="{13AAE9BE-3CF0-4F5C-8ED3-386A815BF998}"/>
          </ac:spMkLst>
        </pc:spChg>
        <pc:spChg chg="mod">
          <ac:chgData name="SOUMYADEEP CHATTERJEE" userId="950ac7a2-00c2-49e8-9745-616c2b9fdb7d" providerId="ADAL" clId="{CAC2D6AA-B5EA-447F-82DC-8F5207C81AA8}" dt="2019-09-29T04:14:56.416" v="1954" actId="20577"/>
          <ac:spMkLst>
            <pc:docMk/>
            <pc:sldMk cId="2813478846" sldId="268"/>
            <ac:spMk id="3" creationId="{EDEB2AF1-FA75-4270-88AE-46796EEFDB69}"/>
          </ac:spMkLst>
        </pc:spChg>
        <pc:cxnChg chg="add mod">
          <ac:chgData name="SOUMYADEEP CHATTERJEE" userId="950ac7a2-00c2-49e8-9745-616c2b9fdb7d" providerId="ADAL" clId="{CAC2D6AA-B5EA-447F-82DC-8F5207C81AA8}" dt="2019-09-29T04:08:01.994" v="1817" actId="1582"/>
          <ac:cxnSpMkLst>
            <pc:docMk/>
            <pc:sldMk cId="2813478846" sldId="268"/>
            <ac:cxnSpMk id="5" creationId="{13909EB3-0904-44C5-ADAF-EE7D086C2BB9}"/>
          </ac:cxnSpMkLst>
        </pc:cxnChg>
      </pc:sldChg>
      <pc:sldChg chg="modSp add ord">
        <pc:chgData name="SOUMYADEEP CHATTERJEE" userId="950ac7a2-00c2-49e8-9745-616c2b9fdb7d" providerId="ADAL" clId="{CAC2D6AA-B5EA-447F-82DC-8F5207C81AA8}" dt="2019-09-29T04:14:41.665" v="1952" actId="20577"/>
        <pc:sldMkLst>
          <pc:docMk/>
          <pc:sldMk cId="3857082099" sldId="269"/>
        </pc:sldMkLst>
        <pc:spChg chg="mod">
          <ac:chgData name="SOUMYADEEP CHATTERJEE" userId="950ac7a2-00c2-49e8-9745-616c2b9fdb7d" providerId="ADAL" clId="{CAC2D6AA-B5EA-447F-82DC-8F5207C81AA8}" dt="2019-09-29T04:14:41.665" v="1952" actId="20577"/>
          <ac:spMkLst>
            <pc:docMk/>
            <pc:sldMk cId="3857082099" sldId="269"/>
            <ac:spMk id="3" creationId="{EDEB2AF1-FA75-4270-88AE-46796EEFDB69}"/>
          </ac:spMkLst>
        </pc:spChg>
        <pc:cxnChg chg="mod">
          <ac:chgData name="SOUMYADEEP CHATTERJEE" userId="950ac7a2-00c2-49e8-9745-616c2b9fdb7d" providerId="ADAL" clId="{CAC2D6AA-B5EA-447F-82DC-8F5207C81AA8}" dt="2019-09-29T04:14:31.723" v="1949" actId="1076"/>
          <ac:cxnSpMkLst>
            <pc:docMk/>
            <pc:sldMk cId="3857082099" sldId="269"/>
            <ac:cxnSpMk id="5" creationId="{13909EB3-0904-44C5-ADAF-EE7D086C2BB9}"/>
          </ac:cxnSpMkLst>
        </pc:cxnChg>
      </pc:sldChg>
      <pc:sldChg chg="addSp delSp modSp add mod setBg setClrOvrMap">
        <pc:chgData name="SOUMYADEEP CHATTERJEE" userId="950ac7a2-00c2-49e8-9745-616c2b9fdb7d" providerId="ADAL" clId="{CAC2D6AA-B5EA-447F-82DC-8F5207C81AA8}" dt="2019-09-29T05:40:15.443" v="2163" actId="255"/>
        <pc:sldMkLst>
          <pc:docMk/>
          <pc:sldMk cId="4004835736" sldId="270"/>
        </pc:sldMkLst>
        <pc:spChg chg="del">
          <ac:chgData name="SOUMYADEEP CHATTERJEE" userId="950ac7a2-00c2-49e8-9745-616c2b9fdb7d" providerId="ADAL" clId="{CAC2D6AA-B5EA-447F-82DC-8F5207C81AA8}" dt="2019-09-29T04:16:30.339" v="1962"/>
          <ac:spMkLst>
            <pc:docMk/>
            <pc:sldMk cId="4004835736" sldId="270"/>
            <ac:spMk id="2" creationId="{A1863974-EFD5-4CE5-AD1C-B460A851C03A}"/>
          </ac:spMkLst>
        </pc:spChg>
        <pc:spChg chg="mod">
          <ac:chgData name="SOUMYADEEP CHATTERJEE" userId="950ac7a2-00c2-49e8-9745-616c2b9fdb7d" providerId="ADAL" clId="{CAC2D6AA-B5EA-447F-82DC-8F5207C81AA8}" dt="2019-09-29T05:40:15.443" v="2163" actId="255"/>
          <ac:spMkLst>
            <pc:docMk/>
            <pc:sldMk cId="4004835736" sldId="270"/>
            <ac:spMk id="3" creationId="{3215AEFD-CB8B-46A2-BABF-3E0897603016}"/>
          </ac:spMkLst>
        </pc:spChg>
        <pc:spChg chg="add">
          <ac:chgData name="SOUMYADEEP CHATTERJEE" userId="950ac7a2-00c2-49e8-9745-616c2b9fdb7d" providerId="ADAL" clId="{CAC2D6AA-B5EA-447F-82DC-8F5207C81AA8}" dt="2019-09-29T05:39:56.046" v="2157" actId="26606"/>
          <ac:spMkLst>
            <pc:docMk/>
            <pc:sldMk cId="4004835736" sldId="270"/>
            <ac:spMk id="10" creationId="{867D4867-5BA7-4462-B2F6-A23F4A622AA7}"/>
          </ac:spMkLst>
        </pc:spChg>
        <pc:picChg chg="add mod">
          <ac:chgData name="SOUMYADEEP CHATTERJEE" userId="950ac7a2-00c2-49e8-9745-616c2b9fdb7d" providerId="ADAL" clId="{CAC2D6AA-B5EA-447F-82DC-8F5207C81AA8}" dt="2019-09-29T05:40:09.325" v="2162" actId="14100"/>
          <ac:picMkLst>
            <pc:docMk/>
            <pc:sldMk cId="4004835736" sldId="270"/>
            <ac:picMk id="5" creationId="{CDD66F6E-F4B1-4625-B33A-BA860E81DA52}"/>
          </ac:picMkLst>
        </pc:picChg>
      </pc:sldChg>
      <pc:sldChg chg="addSp delSp modSp add">
        <pc:chgData name="SOUMYADEEP CHATTERJEE" userId="950ac7a2-00c2-49e8-9745-616c2b9fdb7d" providerId="ADAL" clId="{CAC2D6AA-B5EA-447F-82DC-8F5207C81AA8}" dt="2019-09-29T06:08:57.501" v="3175" actId="115"/>
        <pc:sldMkLst>
          <pc:docMk/>
          <pc:sldMk cId="2462475683" sldId="271"/>
        </pc:sldMkLst>
        <pc:spChg chg="del mod">
          <ac:chgData name="SOUMYADEEP CHATTERJEE" userId="950ac7a2-00c2-49e8-9745-616c2b9fdb7d" providerId="ADAL" clId="{CAC2D6AA-B5EA-447F-82DC-8F5207C81AA8}" dt="2019-09-29T05:56:07.396" v="2465"/>
          <ac:spMkLst>
            <pc:docMk/>
            <pc:sldMk cId="2462475683" sldId="271"/>
            <ac:spMk id="2" creationId="{CCE8CA06-F207-47CE-9E07-A4F0BA3E77F7}"/>
          </ac:spMkLst>
        </pc:spChg>
        <pc:spChg chg="mod">
          <ac:chgData name="SOUMYADEEP CHATTERJEE" userId="950ac7a2-00c2-49e8-9745-616c2b9fdb7d" providerId="ADAL" clId="{CAC2D6AA-B5EA-447F-82DC-8F5207C81AA8}" dt="2019-09-29T06:08:57.501" v="3175" actId="115"/>
          <ac:spMkLst>
            <pc:docMk/>
            <pc:sldMk cId="2462475683" sldId="271"/>
            <ac:spMk id="3" creationId="{B18128A4-93D9-4593-AE49-AFE815965731}"/>
          </ac:spMkLst>
        </pc:spChg>
        <pc:spChg chg="add mod">
          <ac:chgData name="SOUMYADEEP CHATTERJEE" userId="950ac7a2-00c2-49e8-9745-616c2b9fdb7d" providerId="ADAL" clId="{CAC2D6AA-B5EA-447F-82DC-8F5207C81AA8}" dt="2019-09-29T06:08:14.135" v="3150" actId="14100"/>
          <ac:spMkLst>
            <pc:docMk/>
            <pc:sldMk cId="2462475683" sldId="271"/>
            <ac:spMk id="4" creationId="{1F10BC21-80E8-4E37-A88F-3949E96812AB}"/>
          </ac:spMkLst>
        </pc:spChg>
      </pc:sldChg>
      <pc:sldChg chg="addSp delSp modSp add mod setBg">
        <pc:chgData name="SOUMYADEEP CHATTERJEE" userId="950ac7a2-00c2-49e8-9745-616c2b9fdb7d" providerId="ADAL" clId="{CAC2D6AA-B5EA-447F-82DC-8F5207C81AA8}" dt="2019-09-29T06:47:11.729" v="3246" actId="1076"/>
        <pc:sldMkLst>
          <pc:docMk/>
          <pc:sldMk cId="2005991240" sldId="272"/>
        </pc:sldMkLst>
        <pc:spChg chg="del">
          <ac:chgData name="SOUMYADEEP CHATTERJEE" userId="950ac7a2-00c2-49e8-9745-616c2b9fdb7d" providerId="ADAL" clId="{CAC2D6AA-B5EA-447F-82DC-8F5207C81AA8}" dt="2019-09-29T06:44:42.029" v="3181"/>
          <ac:spMkLst>
            <pc:docMk/>
            <pc:sldMk cId="2005991240" sldId="272"/>
            <ac:spMk id="2" creationId="{05BF905F-BDF8-4459-B31D-03C416C04EE3}"/>
          </ac:spMkLst>
        </pc:spChg>
        <pc:spChg chg="del mod">
          <ac:chgData name="SOUMYADEEP CHATTERJEE" userId="950ac7a2-00c2-49e8-9745-616c2b9fdb7d" providerId="ADAL" clId="{CAC2D6AA-B5EA-447F-82DC-8F5207C81AA8}" dt="2019-09-29T06:44:58.520" v="3184" actId="931"/>
          <ac:spMkLst>
            <pc:docMk/>
            <pc:sldMk cId="2005991240" sldId="272"/>
            <ac:spMk id="3" creationId="{89CE167E-5D82-449C-AACA-794DA97D2D9C}"/>
          </ac:spMkLst>
        </pc:spChg>
        <pc:spChg chg="add mod">
          <ac:chgData name="SOUMYADEEP CHATTERJEE" userId="950ac7a2-00c2-49e8-9745-616c2b9fdb7d" providerId="ADAL" clId="{CAC2D6AA-B5EA-447F-82DC-8F5207C81AA8}" dt="2019-09-29T06:47:11.729" v="3246" actId="1076"/>
          <ac:spMkLst>
            <pc:docMk/>
            <pc:sldMk cId="2005991240" sldId="272"/>
            <ac:spMk id="6" creationId="{9497BE77-C330-41D0-987E-6E7C2A25AFD1}"/>
          </ac:spMkLst>
        </pc:spChg>
        <pc:picChg chg="add mod">
          <ac:chgData name="SOUMYADEEP CHATTERJEE" userId="950ac7a2-00c2-49e8-9745-616c2b9fdb7d" providerId="ADAL" clId="{CAC2D6AA-B5EA-447F-82DC-8F5207C81AA8}" dt="2019-09-29T06:46:22.725" v="3187" actId="14100"/>
          <ac:picMkLst>
            <pc:docMk/>
            <pc:sldMk cId="2005991240" sldId="272"/>
            <ac:picMk id="5" creationId="{D3786089-11AD-4D28-AF97-79076F074799}"/>
          </ac:picMkLst>
        </pc:picChg>
      </pc:sldChg>
      <pc:sldChg chg="delSp modSp add">
        <pc:chgData name="SOUMYADEEP CHATTERJEE" userId="950ac7a2-00c2-49e8-9745-616c2b9fdb7d" providerId="ADAL" clId="{CAC2D6AA-B5EA-447F-82DC-8F5207C81AA8}" dt="2019-09-29T07:00:19.830" v="3351" actId="20577"/>
        <pc:sldMkLst>
          <pc:docMk/>
          <pc:sldMk cId="2200362200" sldId="273"/>
        </pc:sldMkLst>
        <pc:spChg chg="del">
          <ac:chgData name="SOUMYADEEP CHATTERJEE" userId="950ac7a2-00c2-49e8-9745-616c2b9fdb7d" providerId="ADAL" clId="{CAC2D6AA-B5EA-447F-82DC-8F5207C81AA8}" dt="2019-09-29T06:47:27.141" v="3248"/>
          <ac:spMkLst>
            <pc:docMk/>
            <pc:sldMk cId="2200362200" sldId="273"/>
            <ac:spMk id="2" creationId="{7E2DF236-614E-4749-83F9-2B45CE2378E1}"/>
          </ac:spMkLst>
        </pc:spChg>
        <pc:spChg chg="mod">
          <ac:chgData name="SOUMYADEEP CHATTERJEE" userId="950ac7a2-00c2-49e8-9745-616c2b9fdb7d" providerId="ADAL" clId="{CAC2D6AA-B5EA-447F-82DC-8F5207C81AA8}" dt="2019-09-29T07:00:19.830" v="3351" actId="20577"/>
          <ac:spMkLst>
            <pc:docMk/>
            <pc:sldMk cId="2200362200" sldId="273"/>
            <ac:spMk id="3" creationId="{9925FA34-FFB0-4F94-82C5-A1BB736FDD62}"/>
          </ac:spMkLst>
        </pc:spChg>
      </pc:sldChg>
      <pc:sldChg chg="delSp modSp add">
        <pc:chgData name="SOUMYADEEP CHATTERJEE" userId="950ac7a2-00c2-49e8-9745-616c2b9fdb7d" providerId="ADAL" clId="{CAC2D6AA-B5EA-447F-82DC-8F5207C81AA8}" dt="2019-09-29T07:03:52.727" v="3366" actId="255"/>
        <pc:sldMkLst>
          <pc:docMk/>
          <pc:sldMk cId="3536613201" sldId="274"/>
        </pc:sldMkLst>
        <pc:spChg chg="mod">
          <ac:chgData name="SOUMYADEEP CHATTERJEE" userId="950ac7a2-00c2-49e8-9745-616c2b9fdb7d" providerId="ADAL" clId="{CAC2D6AA-B5EA-447F-82DC-8F5207C81AA8}" dt="2019-09-29T07:03:52.727" v="3366" actId="255"/>
          <ac:spMkLst>
            <pc:docMk/>
            <pc:sldMk cId="3536613201" sldId="274"/>
            <ac:spMk id="2" creationId="{A64CFDE1-0414-4243-9EF1-92EA6B9C2AA6}"/>
          </ac:spMkLst>
        </pc:spChg>
        <pc:spChg chg="del">
          <ac:chgData name="SOUMYADEEP CHATTERJEE" userId="950ac7a2-00c2-49e8-9745-616c2b9fdb7d" providerId="ADAL" clId="{CAC2D6AA-B5EA-447F-82DC-8F5207C81AA8}" dt="2019-09-29T07:03:03.731" v="3363"/>
          <ac:spMkLst>
            <pc:docMk/>
            <pc:sldMk cId="3536613201" sldId="274"/>
            <ac:spMk id="3" creationId="{D0629C7D-DB89-4198-9D6D-C6530907511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F8606F-478D-4579-B26E-340E51C8C4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369DE9-1A57-41C3-9610-A283BF0F3E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213384-75E2-4BB1-8334-B958D51C0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53AC-F1B9-4F87-9601-1DAC9CEE226D}" type="datetimeFigureOut">
              <a:rPr lang="en-IN" smtClean="0"/>
              <a:t>01/10/19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32103C-43C1-40D2-88E5-EA571B2140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7BC577-8D30-47AE-B6FA-9AA327188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0622C-467A-4E19-B3D4-91EEF76132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68698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8B97C2-EACC-4F3A-905D-B3CE024F2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BCBEFD-6495-4751-B6B0-DA826B4331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9EC66B-37BD-40E6-A1B3-0CC393992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53AC-F1B9-4F87-9601-1DAC9CEE226D}" type="datetimeFigureOut">
              <a:rPr lang="en-IN" smtClean="0"/>
              <a:t>01/10/19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011A36-FEAE-4C1B-8ADB-FC7E525A0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CD987C-2F21-4615-BB3B-8CEBA79FA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0622C-467A-4E19-B3D4-91EEF76132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46537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95563ED-E632-4AD0-AEC1-1880135900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9ACC70-A7DD-41E1-89A3-8A397A6213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47BB27-716F-43AE-ADA4-6D9964B3E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53AC-F1B9-4F87-9601-1DAC9CEE226D}" type="datetimeFigureOut">
              <a:rPr lang="en-IN" smtClean="0"/>
              <a:t>01/10/19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41049E-2239-4AEA-92D4-E7F097FA1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93C16C-8755-48D0-AD9A-505BEEA65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0622C-467A-4E19-B3D4-91EEF76132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20311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C42B3-769B-4C1A-8D38-ADC7BBCF7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D36C75-8B0B-4160-AD6F-C9336E4C79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6DF383-E4F2-41FB-8816-C8A9F1873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53AC-F1B9-4F87-9601-1DAC9CEE226D}" type="datetimeFigureOut">
              <a:rPr lang="en-IN" smtClean="0"/>
              <a:t>01/10/19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8D150F-2371-4454-B35E-66B11E68C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FDAFD0-F7CF-4017-9C56-19AEE9941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0622C-467A-4E19-B3D4-91EEF76132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64887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7A103E-1EB9-42DF-9723-AAC74CEBE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CAC5FB-0E0C-4B5B-BE5E-BE9D22A955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9A5CCA-B848-410C-ACB5-C663768C0E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53AC-F1B9-4F87-9601-1DAC9CEE226D}" type="datetimeFigureOut">
              <a:rPr lang="en-IN" smtClean="0"/>
              <a:t>01/10/19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222BEC-3C58-4072-A611-C7F865835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315C00-D08A-4360-B5C8-E079F6424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0622C-467A-4E19-B3D4-91EEF76132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5248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63E9DB-91D4-49E8-96F0-5C7C7CFFA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CDBDA4-0788-4290-844A-E9D2336EB1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5235DB-3520-4854-91B1-9E3230F675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E5830C-F2B0-4EB7-AB7D-C7A51DB20E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53AC-F1B9-4F87-9601-1DAC9CEE226D}" type="datetimeFigureOut">
              <a:rPr lang="en-IN" smtClean="0"/>
              <a:t>01/10/19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7BBEA1-BBC6-4E31-8DAB-1E0A7B98B6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388222-1729-43D9-9A4A-BDAFC92FA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0622C-467A-4E19-B3D4-91EEF76132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628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927114-A210-4FEA-AF50-38B0D470C3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0D57CB-A427-4E34-B197-B2E7EAF6A2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691C82-5668-4393-A47B-B3BAC0237D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945BFB6-8E73-44C4-9096-DFFC5F5C9C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C83379C-12B2-4825-9964-0E0F23F1B5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824BFE-A50A-4934-BF94-E6F4F3AE7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53AC-F1B9-4F87-9601-1DAC9CEE226D}" type="datetimeFigureOut">
              <a:rPr lang="en-IN" smtClean="0"/>
              <a:t>01/10/19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C3A46D-39EB-48A1-9385-A1A49C9255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1DF163B-1D7B-4058-B9F9-93974856C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0622C-467A-4E19-B3D4-91EEF76132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28127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72DFE-4BDE-4E9A-841C-1F0EC259E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1D91DF-8B36-4293-8D61-53AC12E93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53AC-F1B9-4F87-9601-1DAC9CEE226D}" type="datetimeFigureOut">
              <a:rPr lang="en-IN" smtClean="0"/>
              <a:t>01/10/19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999E5B-2218-4FD7-B8B7-26EE08747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1FFF39-038E-4587-BF42-8210E1818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0622C-467A-4E19-B3D4-91EEF76132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48477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D0E661-3BC3-4978-AEEC-E96DDEF8E2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53AC-F1B9-4F87-9601-1DAC9CEE226D}" type="datetimeFigureOut">
              <a:rPr lang="en-IN" smtClean="0"/>
              <a:t>01/10/19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F1DD8E-1B88-4501-83EC-90F178F6E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4A2E8F-302B-4888-9D21-E906408A8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0622C-467A-4E19-B3D4-91EEF76132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42308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044818-0B4E-40B7-B30A-763571C293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D922F9-A839-420A-B4CE-35CAE02CC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D1C4AE-3165-4C3C-BD78-2168FAD5E2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704A50-B6CF-4B00-98FA-BC2B0DF7D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53AC-F1B9-4F87-9601-1DAC9CEE226D}" type="datetimeFigureOut">
              <a:rPr lang="en-IN" smtClean="0"/>
              <a:t>01/10/19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8614F0-294B-4342-8303-58B2F2455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41DC04-8E95-44E7-BB1C-9D84F4725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0622C-467A-4E19-B3D4-91EEF76132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5052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C89136-0CB6-421F-91D8-78DE8D0D49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8E7851-BC60-4437-91D3-E6DB99B59A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D1B15D-20FC-40BF-BDFD-179D0165B8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3DA62B-2310-4225-8553-6184759FA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53AC-F1B9-4F87-9601-1DAC9CEE226D}" type="datetimeFigureOut">
              <a:rPr lang="en-IN" smtClean="0"/>
              <a:t>01/10/19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B31FA1-D765-435D-9CD1-A4DE08B9E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876CC8-8C68-495D-85B8-1F832D39B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0622C-467A-4E19-B3D4-91EEF76132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7370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63A23D6-FE66-4D72-8CEF-A680F14DD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0E90EE-E8AF-4A3C-869E-F64D1D369C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6B3EB6-9F28-42CF-A762-4DC7303E25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BB53AC-F1B9-4F87-9601-1DAC9CEE226D}" type="datetimeFigureOut">
              <a:rPr lang="en-IN" smtClean="0"/>
              <a:t>01/10/19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85C7B4-A373-483B-A6D9-46975F490D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CFADF-AA70-4D6A-A852-DFD3C6BB74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40622C-467A-4E19-B3D4-91EEF761329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69934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mpi4py.readthedocs.io/en/stable/overview.html" TargetMode="External"/><Relationship Id="rId7" Type="http://schemas.openxmlformats.org/officeDocument/2006/relationships/hyperlink" Target="http://ipm-hpc.sourceforge.net/" TargetMode="External"/><Relationship Id="rId2" Type="http://schemas.openxmlformats.org/officeDocument/2006/relationships/hyperlink" Target="https://research.computing.yale.edu/sites/default/files/files/mpi4py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hpctoolkit.org/" TargetMode="External"/><Relationship Id="rId5" Type="http://schemas.openxmlformats.org/officeDocument/2006/relationships/hyperlink" Target="https://hpc.llnl.gov/software/development-environment-software/tau-tuning-and-analysis-utilities" TargetMode="External"/><Relationship Id="rId4" Type="http://schemas.openxmlformats.org/officeDocument/2006/relationships/hyperlink" Target="https://jiffyclub.github.io/snakeviz/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C0B27210-D0CA-4654-B3E3-9ABB4F178E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626DF56-5E58-44ED-9B67-EB9910840D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46628" y="1783959"/>
            <a:ext cx="4645250" cy="2889114"/>
          </a:xfrm>
        </p:spPr>
        <p:txBody>
          <a:bodyPr anchor="b">
            <a:normAutofit/>
          </a:bodyPr>
          <a:lstStyle/>
          <a:p>
            <a:pPr algn="l"/>
            <a:r>
              <a:rPr lang="en-IN" b="1" dirty="0">
                <a:solidFill>
                  <a:schemeClr val="bg1"/>
                </a:solidFill>
              </a:rPr>
              <a:t>MPI &amp; Profiling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877647-6014-4B47-A012-4E3C713407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79504" y="4750893"/>
            <a:ext cx="6412373" cy="1808933"/>
          </a:xfrm>
        </p:spPr>
        <p:txBody>
          <a:bodyPr anchor="t">
            <a:normAutofit fontScale="92500" lnSpcReduction="10000"/>
          </a:bodyPr>
          <a:lstStyle/>
          <a:p>
            <a:pPr algn="l"/>
            <a:r>
              <a:rPr lang="en-IN" sz="4000" b="1" dirty="0">
                <a:solidFill>
                  <a:schemeClr val="bg1"/>
                </a:solidFill>
              </a:rPr>
              <a:t>Using Python</a:t>
            </a:r>
          </a:p>
          <a:p>
            <a:pPr algn="l"/>
            <a:r>
              <a:rPr lang="en-IN" sz="4000" b="1" dirty="0">
                <a:solidFill>
                  <a:schemeClr val="bg1"/>
                </a:solidFill>
              </a:rPr>
              <a:t>Soumyadeep Chatterjee</a:t>
            </a:r>
          </a:p>
          <a:p>
            <a:pPr algn="l"/>
            <a:r>
              <a:rPr lang="en-IN" sz="4000" b="1" dirty="0">
                <a:solidFill>
                  <a:schemeClr val="bg1"/>
                </a:solidFill>
              </a:rPr>
              <a:t>Email: </a:t>
            </a:r>
            <a:r>
              <a:rPr lang="en-IN" sz="4000" b="1" dirty="0" err="1">
                <a:solidFill>
                  <a:schemeClr val="bg1"/>
                </a:solidFill>
              </a:rPr>
              <a:t>soumyade@iitk.ac.in</a:t>
            </a:r>
            <a:endParaRPr lang="en-IN" sz="4000" b="1" dirty="0">
              <a:solidFill>
                <a:schemeClr val="bg1"/>
              </a:solidFill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70B66945-4967-4040-926D-DCA44313CD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24154" cy="685800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79866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916919FF-06EF-4B52-BFBA-F8D4E71970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114" y="1"/>
            <a:ext cx="9775372" cy="494211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C4488A1-720E-4EDA-A672-A2AE477710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114" y="5138636"/>
            <a:ext cx="9775372" cy="1457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3016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977CE-F93A-4A49-BD0B-AD9E178F5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8828" y="2766218"/>
            <a:ext cx="10515600" cy="1325563"/>
          </a:xfrm>
        </p:spPr>
        <p:txBody>
          <a:bodyPr/>
          <a:lstStyle/>
          <a:p>
            <a:r>
              <a:rPr lang="en-IN" dirty="0"/>
              <a:t>Output: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62B0A24-608F-476C-904C-FBCC103D87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6229" y="3829819"/>
            <a:ext cx="6400799" cy="1325563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1599E2F-6A06-4255-85AC-964E5E15F838}"/>
              </a:ext>
            </a:extLst>
          </p:cNvPr>
          <p:cNvSpPr/>
          <p:nvPr/>
        </p:nvSpPr>
        <p:spPr>
          <a:xfrm>
            <a:off x="968828" y="933176"/>
            <a:ext cx="269977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4400" dirty="0"/>
              <a:t>Command: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A3F5FD3-4C2E-40FE-9160-B757D5E303AD}"/>
              </a:ext>
            </a:extLst>
          </p:cNvPr>
          <p:cNvSpPr/>
          <p:nvPr/>
        </p:nvSpPr>
        <p:spPr>
          <a:xfrm>
            <a:off x="2156635" y="1849697"/>
            <a:ext cx="813998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4400" dirty="0" err="1"/>
              <a:t>mpirun</a:t>
            </a:r>
            <a:r>
              <a:rPr lang="en-IN" sz="4400" dirty="0"/>
              <a:t> –np 2 python send_recv.py</a:t>
            </a:r>
          </a:p>
        </p:txBody>
      </p:sp>
    </p:spTree>
    <p:extLst>
      <p:ext uri="{BB962C8B-B14F-4D97-AF65-F5344CB8AC3E}">
        <p14:creationId xmlns:p14="http://schemas.microsoft.com/office/powerpoint/2010/main" val="2175873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67D4867-5BA7-4462-B2F6-A23F4A622A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15AEFD-CB8B-46A2-BABF-3E08976030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8" y="2638043"/>
            <a:ext cx="3363974" cy="34156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N" sz="4400" dirty="0"/>
              <a:t>Commands:</a:t>
            </a:r>
          </a:p>
          <a:p>
            <a:r>
              <a:rPr lang="en-IN" sz="4400" dirty="0"/>
              <a:t>vi cpu_0.txt</a:t>
            </a:r>
          </a:p>
          <a:p>
            <a:r>
              <a:rPr lang="en-IN" sz="4400" dirty="0"/>
              <a:t>vi cpu_1.txt</a:t>
            </a:r>
          </a:p>
          <a:p>
            <a:pPr marL="0" indent="0">
              <a:buNone/>
            </a:pPr>
            <a:endParaRPr lang="en-IN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DD66F6E-F4B1-4625-B33A-BA860E81DA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0620" y="132926"/>
            <a:ext cx="6926579" cy="5989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8357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8128A4-93D9-4593-AE49-AFE8159657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571" y="283028"/>
            <a:ext cx="11266715" cy="6291943"/>
          </a:xfrm>
        </p:spPr>
        <p:txBody>
          <a:bodyPr>
            <a:normAutofit/>
          </a:bodyPr>
          <a:lstStyle/>
          <a:p>
            <a:r>
              <a:rPr lang="en-IN" sz="4400" b="1" u="sng" dirty="0"/>
              <a:t>.prof</a:t>
            </a:r>
            <a:r>
              <a:rPr lang="en-IN" sz="4400" dirty="0"/>
              <a:t> files               </a:t>
            </a:r>
            <a:r>
              <a:rPr lang="en-IN" sz="4400" dirty="0" err="1"/>
              <a:t>SnakeViz</a:t>
            </a:r>
            <a:r>
              <a:rPr lang="en-IN" sz="4400" dirty="0"/>
              <a:t> (a browser based graphical viewer)</a:t>
            </a:r>
          </a:p>
          <a:p>
            <a:endParaRPr lang="en-IN" sz="4400" dirty="0"/>
          </a:p>
          <a:p>
            <a:r>
              <a:rPr lang="en-IN" sz="4400" b="1" u="sng" dirty="0"/>
              <a:t>Installation command:</a:t>
            </a:r>
            <a:r>
              <a:rPr lang="en-IN" sz="4400" dirty="0"/>
              <a:t> pip install </a:t>
            </a:r>
            <a:r>
              <a:rPr lang="en-IN" sz="4400" dirty="0" err="1"/>
              <a:t>snakeviz</a:t>
            </a:r>
            <a:endParaRPr lang="en-IN" sz="4400" dirty="0"/>
          </a:p>
          <a:p>
            <a:pPr marL="0" indent="0">
              <a:buNone/>
            </a:pPr>
            <a:endParaRPr lang="en-IN" sz="4400" dirty="0"/>
          </a:p>
          <a:p>
            <a:pPr marL="0" indent="0">
              <a:buNone/>
            </a:pPr>
            <a:r>
              <a:rPr lang="en-IN" sz="4400" b="1" u="sng" dirty="0"/>
              <a:t>Other Profilers:</a:t>
            </a:r>
          </a:p>
          <a:p>
            <a:pPr marL="0" indent="0">
              <a:buNone/>
            </a:pPr>
            <a:r>
              <a:rPr lang="en-IN" sz="4400" b="1" u="sng" dirty="0"/>
              <a:t>IPM, TAU, </a:t>
            </a:r>
            <a:r>
              <a:rPr lang="en-IN" sz="4400" b="1" u="sng" dirty="0" err="1"/>
              <a:t>HPCToolKIt</a:t>
            </a:r>
            <a:endParaRPr lang="en-IN" sz="4400" b="1" u="sng" dirty="0"/>
          </a:p>
          <a:p>
            <a:pPr marL="0" indent="0">
              <a:buNone/>
            </a:pPr>
            <a:r>
              <a:rPr lang="en-IN" dirty="0"/>
              <a:t> </a:t>
            </a:r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1F10BC21-80E8-4E37-A88F-3949E96812AB}"/>
              </a:ext>
            </a:extLst>
          </p:cNvPr>
          <p:cNvSpPr/>
          <p:nvPr/>
        </p:nvSpPr>
        <p:spPr>
          <a:xfrm>
            <a:off x="2939143" y="446314"/>
            <a:ext cx="1654628" cy="3156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624756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3786089-11AD-4D28-AF97-79076F0747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4" b="12718"/>
          <a:stretch/>
        </p:blipFill>
        <p:spPr>
          <a:xfrm>
            <a:off x="20" y="435428"/>
            <a:ext cx="12191980" cy="642257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497BE77-C330-41D0-987E-6E7C2A25AFD1}"/>
              </a:ext>
            </a:extLst>
          </p:cNvPr>
          <p:cNvSpPr txBox="1"/>
          <p:nvPr/>
        </p:nvSpPr>
        <p:spPr>
          <a:xfrm>
            <a:off x="261257" y="81485"/>
            <a:ext cx="68105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4000" dirty="0"/>
              <a:t>Sample Trace file (TAU, </a:t>
            </a:r>
            <a:r>
              <a:rPr lang="en-IN" sz="4000" dirty="0" err="1"/>
              <a:t>Vampir</a:t>
            </a:r>
            <a:r>
              <a:rPr lang="en-IN" sz="4000" dirty="0"/>
              <a:t>):</a:t>
            </a:r>
          </a:p>
        </p:txBody>
      </p:sp>
    </p:spTree>
    <p:extLst>
      <p:ext uri="{BB962C8B-B14F-4D97-AF65-F5344CB8AC3E}">
        <p14:creationId xmlns:p14="http://schemas.microsoft.com/office/powerpoint/2010/main" val="20059912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25FA34-FFB0-4F94-82C5-A1BB736FDD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943" y="478971"/>
            <a:ext cx="11473543" cy="6117772"/>
          </a:xfrm>
        </p:spPr>
        <p:txBody>
          <a:bodyPr>
            <a:normAutofit/>
          </a:bodyPr>
          <a:lstStyle/>
          <a:p>
            <a:r>
              <a:rPr lang="en-IN" sz="3600" b="1" u="sng" dirty="0"/>
              <a:t>References:</a:t>
            </a:r>
          </a:p>
          <a:p>
            <a:pPr marL="742950" indent="-742950">
              <a:buFont typeface="+mj-lt"/>
              <a:buAutoNum type="arabicPeriod"/>
            </a:pPr>
            <a:r>
              <a:rPr lang="en-IN" sz="3600" dirty="0">
                <a:hlinkClick r:id="rId2"/>
              </a:rPr>
              <a:t>https://research.computing.yale.edu/sites/default/files/files/mpi4py.pdf</a:t>
            </a:r>
            <a:endParaRPr lang="en-IN" sz="3600" dirty="0"/>
          </a:p>
          <a:p>
            <a:pPr marL="742950" indent="-742950">
              <a:buFont typeface="+mj-lt"/>
              <a:buAutoNum type="arabicPeriod"/>
            </a:pPr>
            <a:r>
              <a:rPr lang="en-IN" sz="3600" dirty="0">
                <a:hlinkClick r:id="rId3"/>
              </a:rPr>
              <a:t>https://mpi4py.readthedocs.io/en/stable/overview.html</a:t>
            </a:r>
            <a:endParaRPr lang="en-IN" sz="3600" dirty="0"/>
          </a:p>
          <a:p>
            <a:pPr marL="742950" indent="-742950">
              <a:buFont typeface="+mj-lt"/>
              <a:buAutoNum type="arabicPeriod"/>
            </a:pPr>
            <a:r>
              <a:rPr lang="en-IN" sz="3600" dirty="0">
                <a:hlinkClick r:id="rId4"/>
              </a:rPr>
              <a:t>https://jiffyclub.github.io/snakeviz/</a:t>
            </a:r>
            <a:endParaRPr lang="en-IN" sz="3600" b="1" u="sng" dirty="0"/>
          </a:p>
          <a:p>
            <a:pPr marL="742950" indent="-742950">
              <a:buFont typeface="+mj-lt"/>
              <a:buAutoNum type="arabicPeriod"/>
            </a:pPr>
            <a:r>
              <a:rPr lang="en-IN" sz="3600" dirty="0">
                <a:hlinkClick r:id="rId5"/>
              </a:rPr>
              <a:t>https://hpc.llnl.gov/software/development-environment-software/tau-tuning-and-analysis-utilities</a:t>
            </a:r>
            <a:endParaRPr lang="en-IN" sz="3600" b="1" u="sng" dirty="0"/>
          </a:p>
          <a:p>
            <a:pPr marL="742950" indent="-742950">
              <a:buFont typeface="+mj-lt"/>
              <a:buAutoNum type="arabicPeriod"/>
            </a:pPr>
            <a:r>
              <a:rPr lang="en-IN" sz="3600" dirty="0">
                <a:hlinkClick r:id="rId6"/>
              </a:rPr>
              <a:t>http://hpctoolkit.org/</a:t>
            </a:r>
            <a:endParaRPr lang="en-IN" sz="3600" dirty="0"/>
          </a:p>
          <a:p>
            <a:pPr marL="742950" indent="-742950">
              <a:buFont typeface="+mj-lt"/>
              <a:buAutoNum type="arabicPeriod"/>
            </a:pPr>
            <a:r>
              <a:rPr lang="en-IN" sz="3600" dirty="0">
                <a:hlinkClick r:id="rId7"/>
              </a:rPr>
              <a:t>http://ipm-hpc.sourceforge.net/</a:t>
            </a:r>
            <a:endParaRPr lang="en-IN" sz="3600" dirty="0"/>
          </a:p>
          <a:p>
            <a:pPr marL="0" indent="0">
              <a:buNone/>
            </a:pPr>
            <a:endParaRPr lang="en-IN" sz="3600" b="1" u="sng" dirty="0"/>
          </a:p>
        </p:txBody>
      </p:sp>
    </p:spTree>
    <p:extLst>
      <p:ext uri="{BB962C8B-B14F-4D97-AF65-F5344CB8AC3E}">
        <p14:creationId xmlns:p14="http://schemas.microsoft.com/office/powerpoint/2010/main" val="22003622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4CFDE1-0414-4243-9EF1-92EA6B9C2A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6478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N" sz="5400" b="1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36613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DC22ABE-577F-4C9A-AA43-4FA1F0738EEF}"/>
              </a:ext>
            </a:extLst>
          </p:cNvPr>
          <p:cNvSpPr/>
          <p:nvPr/>
        </p:nvSpPr>
        <p:spPr>
          <a:xfrm>
            <a:off x="4049486" y="261257"/>
            <a:ext cx="2743200" cy="1023257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830B22-56CB-4B0C-A062-39AD81BC9832}"/>
              </a:ext>
            </a:extLst>
          </p:cNvPr>
          <p:cNvSpPr txBox="1"/>
          <p:nvPr/>
        </p:nvSpPr>
        <p:spPr>
          <a:xfrm>
            <a:off x="4787629" y="361184"/>
            <a:ext cx="13083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5400" dirty="0"/>
              <a:t>MPI</a:t>
            </a:r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15841D27-BE24-4E22-9D09-15D8CB669C54}"/>
              </a:ext>
            </a:extLst>
          </p:cNvPr>
          <p:cNvSpPr/>
          <p:nvPr/>
        </p:nvSpPr>
        <p:spPr>
          <a:xfrm>
            <a:off x="5116286" y="1284514"/>
            <a:ext cx="435428" cy="102325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D38DF33-B83E-42E1-932C-08C540A744DC}"/>
              </a:ext>
            </a:extLst>
          </p:cNvPr>
          <p:cNvCxnSpPr>
            <a:cxnSpLocks/>
          </p:cNvCxnSpPr>
          <p:nvPr/>
        </p:nvCxnSpPr>
        <p:spPr>
          <a:xfrm flipV="1">
            <a:off x="1262743" y="2282709"/>
            <a:ext cx="7901717" cy="2506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Arrow: Down 11">
            <a:extLst>
              <a:ext uri="{FF2B5EF4-FFF2-40B4-BE49-F238E27FC236}">
                <a16:creationId xmlns:a16="http://schemas.microsoft.com/office/drawing/2014/main" id="{E838AD2F-201F-4FB4-A88D-B7D5BD752C2C}"/>
              </a:ext>
            </a:extLst>
          </p:cNvPr>
          <p:cNvSpPr/>
          <p:nvPr/>
        </p:nvSpPr>
        <p:spPr>
          <a:xfrm>
            <a:off x="1175657" y="2307771"/>
            <a:ext cx="435428" cy="6749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A2E5A091-BE17-4EEF-8B87-75F814E01399}"/>
              </a:ext>
            </a:extLst>
          </p:cNvPr>
          <p:cNvSpPr/>
          <p:nvPr/>
        </p:nvSpPr>
        <p:spPr>
          <a:xfrm>
            <a:off x="8816117" y="2282708"/>
            <a:ext cx="435428" cy="69996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B45FE7-58B9-4773-B4D2-7EFCC46BE970}"/>
              </a:ext>
            </a:extLst>
          </p:cNvPr>
          <p:cNvSpPr txBox="1"/>
          <p:nvPr/>
        </p:nvSpPr>
        <p:spPr>
          <a:xfrm>
            <a:off x="0" y="2822997"/>
            <a:ext cx="458157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4800" dirty="0"/>
              <a:t>point to point</a:t>
            </a:r>
          </a:p>
          <a:p>
            <a:r>
              <a:rPr lang="en-IN" sz="3600" dirty="0"/>
              <a:t>(</a:t>
            </a:r>
            <a:r>
              <a:rPr lang="en-IN" sz="3600" dirty="0" err="1"/>
              <a:t>MPI_Send</a:t>
            </a:r>
            <a:r>
              <a:rPr lang="en-IN" sz="3600" dirty="0"/>
              <a:t>, </a:t>
            </a:r>
            <a:r>
              <a:rPr lang="en-IN" sz="3600" dirty="0" err="1"/>
              <a:t>MPI_Recv</a:t>
            </a:r>
            <a:r>
              <a:rPr lang="en-IN" sz="3600" dirty="0"/>
              <a:t>)</a:t>
            </a:r>
            <a:r>
              <a:rPr lang="en-IN" sz="4800" dirty="0"/>
              <a:t>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43E888-F77E-4241-965A-A9EB1E641544}"/>
              </a:ext>
            </a:extLst>
          </p:cNvPr>
          <p:cNvSpPr txBox="1"/>
          <p:nvPr/>
        </p:nvSpPr>
        <p:spPr>
          <a:xfrm>
            <a:off x="7184571" y="2736502"/>
            <a:ext cx="50074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800" dirty="0"/>
              <a:t>collectives</a:t>
            </a:r>
          </a:p>
          <a:p>
            <a:r>
              <a:rPr lang="en-IN" sz="3600" dirty="0"/>
              <a:t>(</a:t>
            </a:r>
            <a:r>
              <a:rPr lang="en-IN" sz="3600" dirty="0" err="1"/>
              <a:t>MPI_Scatter</a:t>
            </a:r>
            <a:r>
              <a:rPr lang="en-IN" sz="3600" dirty="0"/>
              <a:t>, </a:t>
            </a:r>
            <a:r>
              <a:rPr lang="en-IN" sz="3600" dirty="0" err="1"/>
              <a:t>MPI_Bcast</a:t>
            </a:r>
            <a:r>
              <a:rPr lang="en-IN" sz="36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069845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9D5D42-2FE4-4936-AC95-96C8E871D6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9486"/>
            <a:ext cx="10515600" cy="6357257"/>
          </a:xfrm>
        </p:spPr>
        <p:txBody>
          <a:bodyPr>
            <a:normAutofit lnSpcReduction="10000"/>
          </a:bodyPr>
          <a:lstStyle/>
          <a:p>
            <a:r>
              <a:rPr lang="en-IN" sz="3600" dirty="0"/>
              <a:t>In python, we need to import MPI from mpi4py.</a:t>
            </a:r>
          </a:p>
          <a:p>
            <a:pPr marL="0" indent="0">
              <a:buNone/>
            </a:pPr>
            <a:r>
              <a:rPr lang="en-IN" dirty="0"/>
              <a:t>   </a:t>
            </a:r>
            <a:r>
              <a:rPr lang="en-IN" sz="3600" dirty="0"/>
              <a:t> Usage: “</a:t>
            </a:r>
            <a:r>
              <a:rPr lang="en-IN" sz="3600" b="1" dirty="0"/>
              <a:t>from mpi4py import MPI</a:t>
            </a:r>
            <a:r>
              <a:rPr lang="en-IN" sz="3600" dirty="0"/>
              <a:t>” </a:t>
            </a:r>
          </a:p>
          <a:p>
            <a:pPr marL="0" indent="0">
              <a:buNone/>
            </a:pPr>
            <a:r>
              <a:rPr lang="en-IN" sz="3600" dirty="0"/>
              <a:t> </a:t>
            </a:r>
          </a:p>
          <a:p>
            <a:r>
              <a:rPr lang="en-IN" sz="3600" dirty="0"/>
              <a:t>Default communicator : MPI.COMM_WORLD</a:t>
            </a:r>
          </a:p>
          <a:p>
            <a:pPr marL="0" indent="0">
              <a:buNone/>
            </a:pPr>
            <a:endParaRPr lang="en-IN" sz="3600" dirty="0"/>
          </a:p>
          <a:p>
            <a:r>
              <a:rPr lang="en-IN" sz="3600" dirty="0"/>
              <a:t>Like C++/ Fortran, “</a:t>
            </a:r>
            <a:r>
              <a:rPr lang="en-IN" sz="3600" b="1" dirty="0"/>
              <a:t>point to point</a:t>
            </a:r>
            <a:r>
              <a:rPr lang="en-IN" sz="3600" dirty="0"/>
              <a:t>” and “</a:t>
            </a:r>
            <a:r>
              <a:rPr lang="en-IN" sz="3600" b="1" dirty="0"/>
              <a:t>collective</a:t>
            </a:r>
            <a:r>
              <a:rPr lang="en-IN" sz="3600" dirty="0"/>
              <a:t>” calls are available.</a:t>
            </a:r>
          </a:p>
          <a:p>
            <a:pPr marL="0" indent="0">
              <a:buNone/>
            </a:pPr>
            <a:r>
              <a:rPr lang="en-IN" sz="3600" dirty="0"/>
              <a:t>  Example: send, </a:t>
            </a:r>
            <a:r>
              <a:rPr lang="en-IN" sz="3600" dirty="0" err="1"/>
              <a:t>recv</a:t>
            </a:r>
            <a:r>
              <a:rPr lang="en-IN" sz="3600" dirty="0"/>
              <a:t>, scatter, gather etc. </a:t>
            </a:r>
          </a:p>
          <a:p>
            <a:endParaRPr lang="en-IN" sz="3600" dirty="0"/>
          </a:p>
          <a:p>
            <a:r>
              <a:rPr lang="en-IN" sz="3600" dirty="0"/>
              <a:t>Run: </a:t>
            </a:r>
            <a:r>
              <a:rPr lang="en-IN" sz="3600" dirty="0" err="1"/>
              <a:t>mpirun</a:t>
            </a:r>
            <a:r>
              <a:rPr lang="en-IN" sz="3600" dirty="0"/>
              <a:t> -np 4 python script.py</a:t>
            </a:r>
          </a:p>
          <a:p>
            <a:pPr marL="0" indent="0">
              <a:buNone/>
            </a:pPr>
            <a:r>
              <a:rPr lang="en-IN" sz="3600" dirty="0"/>
              <a:t>   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79087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4D8A71D2-34E1-4346-B459-DE49F8E479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71" y="174171"/>
            <a:ext cx="6082694" cy="642257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06660A2-D08A-4CCE-B23F-D5F6054E12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8968" y="577511"/>
            <a:ext cx="4653946" cy="1969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5194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AFE61F-3633-4DDA-9C97-A4157F4D7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629" y="2659558"/>
            <a:ext cx="10515600" cy="769441"/>
          </a:xfrm>
        </p:spPr>
        <p:txBody>
          <a:bodyPr/>
          <a:lstStyle/>
          <a:p>
            <a:r>
              <a:rPr lang="en-IN" dirty="0"/>
              <a:t>Output: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35E5CF1-415E-4CD0-B0A4-48B5E838DE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686" y="3429001"/>
            <a:ext cx="9339943" cy="1559672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B7DEE89-C87D-4A66-8E04-A90F081892E8}"/>
              </a:ext>
            </a:extLst>
          </p:cNvPr>
          <p:cNvSpPr txBox="1"/>
          <p:nvPr/>
        </p:nvSpPr>
        <p:spPr>
          <a:xfrm>
            <a:off x="1458686" y="1333995"/>
            <a:ext cx="81399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4400" dirty="0" err="1"/>
              <a:t>mpirun</a:t>
            </a:r>
            <a:r>
              <a:rPr lang="en-IN" sz="4400" dirty="0"/>
              <a:t> –np 2 python send_recv.py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95F9AD3-4C68-421E-8E45-376CB9255D54}"/>
              </a:ext>
            </a:extLst>
          </p:cNvPr>
          <p:cNvSpPr txBox="1"/>
          <p:nvPr/>
        </p:nvSpPr>
        <p:spPr>
          <a:xfrm>
            <a:off x="511629" y="870264"/>
            <a:ext cx="24721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4000" dirty="0"/>
              <a:t>Command:</a:t>
            </a:r>
          </a:p>
        </p:txBody>
      </p:sp>
    </p:spTree>
    <p:extLst>
      <p:ext uri="{BB962C8B-B14F-4D97-AF65-F5344CB8AC3E}">
        <p14:creationId xmlns:p14="http://schemas.microsoft.com/office/powerpoint/2010/main" val="31351343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BA34DE-31DA-4929-8BE1-8734A0A0C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2931"/>
          </a:xfrm>
        </p:spPr>
        <p:txBody>
          <a:bodyPr/>
          <a:lstStyle/>
          <a:p>
            <a:pPr algn="ctr"/>
            <a:r>
              <a:rPr lang="en-IN" b="1" dirty="0"/>
              <a:t>Optimization</a:t>
            </a:r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7F6E1F79-215A-4AAF-9625-1AB3915AF541}"/>
              </a:ext>
            </a:extLst>
          </p:cNvPr>
          <p:cNvSpPr/>
          <p:nvPr/>
        </p:nvSpPr>
        <p:spPr>
          <a:xfrm>
            <a:off x="5682343" y="1132114"/>
            <a:ext cx="413657" cy="67491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20ED15C-A892-4B69-8B43-8C8B78DBDE87}"/>
              </a:ext>
            </a:extLst>
          </p:cNvPr>
          <p:cNvSpPr txBox="1"/>
          <p:nvPr/>
        </p:nvSpPr>
        <p:spPr>
          <a:xfrm>
            <a:off x="4666987" y="1850572"/>
            <a:ext cx="285802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4400" dirty="0"/>
              <a:t>Bottlenecks</a:t>
            </a:r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4BF8EE99-C514-4C70-84E8-0D5CCA0F31DD}"/>
              </a:ext>
            </a:extLst>
          </p:cNvPr>
          <p:cNvSpPr/>
          <p:nvPr/>
        </p:nvSpPr>
        <p:spPr>
          <a:xfrm>
            <a:off x="5682343" y="2620013"/>
            <a:ext cx="413657" cy="8089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524FCC8-DCCB-4B38-B79F-8BE8396A91C9}"/>
              </a:ext>
            </a:extLst>
          </p:cNvPr>
          <p:cNvCxnSpPr>
            <a:cxnSpLocks/>
          </p:cNvCxnSpPr>
          <p:nvPr/>
        </p:nvCxnSpPr>
        <p:spPr>
          <a:xfrm flipV="1">
            <a:off x="1763485" y="3429000"/>
            <a:ext cx="8186058" cy="163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Arrow: Down 8">
            <a:extLst>
              <a:ext uri="{FF2B5EF4-FFF2-40B4-BE49-F238E27FC236}">
                <a16:creationId xmlns:a16="http://schemas.microsoft.com/office/drawing/2014/main" id="{F4942161-4E6A-4397-BA2E-DDF2C113BB16}"/>
              </a:ext>
            </a:extLst>
          </p:cNvPr>
          <p:cNvSpPr/>
          <p:nvPr/>
        </p:nvSpPr>
        <p:spPr>
          <a:xfrm>
            <a:off x="1641884" y="3473266"/>
            <a:ext cx="478971" cy="8089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758EC44B-07DB-44CA-B6F2-389D8E2BD09B}"/>
              </a:ext>
            </a:extLst>
          </p:cNvPr>
          <p:cNvSpPr/>
          <p:nvPr/>
        </p:nvSpPr>
        <p:spPr>
          <a:xfrm>
            <a:off x="9742714" y="3445329"/>
            <a:ext cx="413658" cy="8089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BF7B30-257D-4545-865F-B1A99B591EFA}"/>
              </a:ext>
            </a:extLst>
          </p:cNvPr>
          <p:cNvSpPr txBox="1"/>
          <p:nvPr/>
        </p:nvSpPr>
        <p:spPr>
          <a:xfrm>
            <a:off x="838200" y="4194614"/>
            <a:ext cx="208634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4400" dirty="0"/>
              <a:t>Profiling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6E34A97-BC82-4D51-8BF1-980A57F8B75A}"/>
              </a:ext>
            </a:extLst>
          </p:cNvPr>
          <p:cNvSpPr txBox="1"/>
          <p:nvPr/>
        </p:nvSpPr>
        <p:spPr>
          <a:xfrm>
            <a:off x="9113202" y="4115523"/>
            <a:ext cx="20863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400" dirty="0"/>
              <a:t>Tracing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5F909B9-7CBF-45BA-AD60-894237655179}"/>
              </a:ext>
            </a:extLst>
          </p:cNvPr>
          <p:cNvSpPr txBox="1"/>
          <p:nvPr/>
        </p:nvSpPr>
        <p:spPr>
          <a:xfrm>
            <a:off x="217714" y="4990065"/>
            <a:ext cx="1157137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4000" b="1" u="sng" dirty="0"/>
              <a:t>[</a:t>
            </a:r>
            <a:r>
              <a:rPr lang="en-IN" sz="4000" b="1" dirty="0"/>
              <a:t>Why: 1) </a:t>
            </a:r>
            <a:r>
              <a:rPr lang="en-IN" sz="4000" b="1" u="sng" dirty="0"/>
              <a:t>We need to solve practical problems quickly.</a:t>
            </a:r>
          </a:p>
          <a:p>
            <a:r>
              <a:rPr lang="en-IN" sz="4000" b="1" dirty="0"/>
              <a:t>            2) </a:t>
            </a:r>
            <a:r>
              <a:rPr lang="en-IN" sz="4000" b="1" u="sng" dirty="0"/>
              <a:t>We should not misuse our </a:t>
            </a:r>
            <a:r>
              <a:rPr lang="en-IN" sz="4000" b="1" u="sng"/>
              <a:t>resources.] </a:t>
            </a:r>
            <a:endParaRPr lang="en-IN" sz="4000" b="1" u="sng" dirty="0"/>
          </a:p>
        </p:txBody>
      </p:sp>
    </p:spTree>
    <p:extLst>
      <p:ext uri="{BB962C8B-B14F-4D97-AF65-F5344CB8AC3E}">
        <p14:creationId xmlns:p14="http://schemas.microsoft.com/office/powerpoint/2010/main" val="4076135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7BEACD-721F-4CCD-BD12-67E7D21001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886" y="217714"/>
            <a:ext cx="11342914" cy="6335486"/>
          </a:xfrm>
        </p:spPr>
        <p:txBody>
          <a:bodyPr>
            <a:normAutofit lnSpcReduction="10000"/>
          </a:bodyPr>
          <a:lstStyle/>
          <a:p>
            <a:r>
              <a:rPr lang="en-IN" sz="4400" dirty="0"/>
              <a:t>Profiling: Statistical summary of performance matrices</a:t>
            </a:r>
          </a:p>
          <a:p>
            <a:endParaRPr lang="en-IN" sz="4400" dirty="0"/>
          </a:p>
          <a:p>
            <a:r>
              <a:rPr lang="en-IN" sz="4400" dirty="0"/>
              <a:t>Tracing: Time and place of occurring of an event </a:t>
            </a:r>
          </a:p>
          <a:p>
            <a:pPr marL="0" indent="0">
              <a:buNone/>
            </a:pPr>
            <a:r>
              <a:rPr lang="en-IN" sz="4400" dirty="0"/>
              <a:t>   with a global timeline view</a:t>
            </a:r>
          </a:p>
          <a:p>
            <a:pPr marL="0" indent="0">
              <a:buNone/>
            </a:pPr>
            <a:endParaRPr lang="en-IN" sz="4400" dirty="0"/>
          </a:p>
          <a:p>
            <a:r>
              <a:rPr lang="en-IN" sz="4400" dirty="0"/>
              <a:t>In a parallel program (using MPI):</a:t>
            </a:r>
          </a:p>
          <a:p>
            <a:pPr marL="742950" indent="-742950">
              <a:buFont typeface="+mj-lt"/>
              <a:buAutoNum type="arabicPeriod"/>
            </a:pPr>
            <a:r>
              <a:rPr lang="en-IN" sz="4400" dirty="0"/>
              <a:t>Computation time</a:t>
            </a:r>
          </a:p>
          <a:p>
            <a:pPr marL="742950" indent="-742950">
              <a:buFont typeface="+mj-lt"/>
              <a:buAutoNum type="arabicPeriod"/>
            </a:pPr>
            <a:r>
              <a:rPr lang="en-IN" sz="4400" dirty="0"/>
              <a:t>Communication time</a:t>
            </a:r>
          </a:p>
        </p:txBody>
      </p:sp>
    </p:spTree>
    <p:extLst>
      <p:ext uri="{BB962C8B-B14F-4D97-AF65-F5344CB8AC3E}">
        <p14:creationId xmlns:p14="http://schemas.microsoft.com/office/powerpoint/2010/main" val="7612150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1D0AF59-99C3-4251-AB9A-C966C6AD44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855405F-37A2-4869-9154-F8BE3BECE6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3A1EF0B-7757-485A-83F7-269D0BDEF3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229" y="585390"/>
            <a:ext cx="10384971" cy="5687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9300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5800C3-425F-414C-A2EC-00E873045E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706" y="3091542"/>
            <a:ext cx="10515600" cy="1023258"/>
          </a:xfrm>
        </p:spPr>
        <p:txBody>
          <a:bodyPr/>
          <a:lstStyle/>
          <a:p>
            <a:r>
              <a:rPr lang="en-IN" dirty="0"/>
              <a:t>Output: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EDDA01A-7E72-41C2-B1FC-E594F04E33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5021" y="4114800"/>
            <a:ext cx="8860971" cy="1689497"/>
          </a:xfr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AD2EF18-2EEE-4699-9B32-0A8989950A22}"/>
              </a:ext>
            </a:extLst>
          </p:cNvPr>
          <p:cNvSpPr/>
          <p:nvPr/>
        </p:nvSpPr>
        <p:spPr>
          <a:xfrm>
            <a:off x="1481722" y="1476034"/>
            <a:ext cx="813998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4400" dirty="0" err="1"/>
              <a:t>mpirun</a:t>
            </a:r>
            <a:r>
              <a:rPr lang="en-IN" sz="4400" dirty="0"/>
              <a:t> –np 2 python send_recv.py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CB62142-F03E-4B5F-93FE-F8E68841E9A3}"/>
              </a:ext>
            </a:extLst>
          </p:cNvPr>
          <p:cNvSpPr txBox="1"/>
          <p:nvPr/>
        </p:nvSpPr>
        <p:spPr>
          <a:xfrm>
            <a:off x="478972" y="718456"/>
            <a:ext cx="26997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4400" dirty="0"/>
              <a:t>Command:</a:t>
            </a:r>
          </a:p>
        </p:txBody>
      </p:sp>
    </p:spTree>
    <p:extLst>
      <p:ext uri="{BB962C8B-B14F-4D97-AF65-F5344CB8AC3E}">
        <p14:creationId xmlns:p14="http://schemas.microsoft.com/office/powerpoint/2010/main" val="20403191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338</Words>
  <Application>Microsoft Macintosh PowerPoint</Application>
  <PresentationFormat>Widescreen</PresentationFormat>
  <Paragraphs>61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MPI &amp; Profiling </vt:lpstr>
      <vt:lpstr>PowerPoint Presentation</vt:lpstr>
      <vt:lpstr>PowerPoint Presentation</vt:lpstr>
      <vt:lpstr>PowerPoint Presentation</vt:lpstr>
      <vt:lpstr>Output:</vt:lpstr>
      <vt:lpstr>Optimization</vt:lpstr>
      <vt:lpstr>PowerPoint Presentation</vt:lpstr>
      <vt:lpstr>PowerPoint Presentation</vt:lpstr>
      <vt:lpstr>Output:</vt:lpstr>
      <vt:lpstr>PowerPoint Presentation</vt:lpstr>
      <vt:lpstr>Output: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MPI &amp; Profiling </dc:title>
  <dc:creator>SOUMYADEEP CHATTERJEE</dc:creator>
  <cp:lastModifiedBy>SOUMYADEEP CHATTERJEE</cp:lastModifiedBy>
  <cp:revision>1</cp:revision>
  <dcterms:created xsi:type="dcterms:W3CDTF">2019-09-29T06:45:07Z</dcterms:created>
  <dcterms:modified xsi:type="dcterms:W3CDTF">2019-10-01T12:54:46Z</dcterms:modified>
</cp:coreProperties>
</file>